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9" r:id="rId1"/>
  </p:sldMasterIdLst>
  <p:notesMasterIdLst>
    <p:notesMasterId r:id="rId31"/>
  </p:notesMasterIdLst>
  <p:sldIdLst>
    <p:sldId id="256" r:id="rId2"/>
    <p:sldId id="257" r:id="rId3"/>
    <p:sldId id="281" r:id="rId4"/>
    <p:sldId id="296" r:id="rId5"/>
    <p:sldId id="297" r:id="rId6"/>
    <p:sldId id="298" r:id="rId7"/>
    <p:sldId id="295" r:id="rId8"/>
    <p:sldId id="262" r:id="rId9"/>
    <p:sldId id="282" r:id="rId10"/>
    <p:sldId id="258" r:id="rId11"/>
    <p:sldId id="301" r:id="rId12"/>
    <p:sldId id="259" r:id="rId13"/>
    <p:sldId id="302" r:id="rId14"/>
    <p:sldId id="303" r:id="rId15"/>
    <p:sldId id="304" r:id="rId16"/>
    <p:sldId id="278" r:id="rId17"/>
    <p:sldId id="306" r:id="rId18"/>
    <p:sldId id="317" r:id="rId19"/>
    <p:sldId id="318" r:id="rId20"/>
    <p:sldId id="319" r:id="rId21"/>
    <p:sldId id="320" r:id="rId22"/>
    <p:sldId id="305" r:id="rId23"/>
    <p:sldId id="287" r:id="rId24"/>
    <p:sldId id="310" r:id="rId25"/>
    <p:sldId id="314" r:id="rId26"/>
    <p:sldId id="311" r:id="rId27"/>
    <p:sldId id="273" r:id="rId28"/>
    <p:sldId id="276" r:id="rId29"/>
    <p:sldId id="277" r:id="rId3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B05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58" autoAdjust="0"/>
  </p:normalViewPr>
  <p:slideViewPr>
    <p:cSldViewPr>
      <p:cViewPr>
        <p:scale>
          <a:sx n="50" d="100"/>
          <a:sy n="50" d="100"/>
        </p:scale>
        <p:origin x="-193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E8A8B-375D-4680-8875-9BC5FC81C049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80A4AE8-C2E1-4C00-95CA-42410BB435F1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/>
            <a:t>1</a:t>
          </a:r>
          <a:endParaRPr lang="es-ES" sz="2800" b="1" dirty="0"/>
        </a:p>
      </dgm:t>
    </dgm:pt>
    <dgm:pt modelId="{A52EA1CD-47C1-41FF-92E0-328EF2FAFAC1}" type="parTrans" cxnId="{EB054181-AB46-4015-885F-EB549910C3F7}">
      <dgm:prSet/>
      <dgm:spPr/>
      <dgm:t>
        <a:bodyPr/>
        <a:lstStyle/>
        <a:p>
          <a:endParaRPr lang="es-ES"/>
        </a:p>
      </dgm:t>
    </dgm:pt>
    <dgm:pt modelId="{75315B94-45A2-4E71-AF24-5EF2D793B477}" type="sibTrans" cxnId="{EB054181-AB46-4015-885F-EB549910C3F7}">
      <dgm:prSet/>
      <dgm:spPr/>
      <dgm:t>
        <a:bodyPr/>
        <a:lstStyle/>
        <a:p>
          <a:endParaRPr lang="es-ES"/>
        </a:p>
      </dgm:t>
    </dgm:pt>
    <dgm:pt modelId="{04651BB1-2468-4CDC-A6CE-BB3E380983FB}">
      <dgm:prSet phldrT="[Texto]"/>
      <dgm:spPr/>
      <dgm:t>
        <a:bodyPr/>
        <a:lstStyle/>
        <a:p>
          <a:r>
            <a:rPr lang="es-ES" b="1" dirty="0" smtClean="0">
              <a:latin typeface="Bradley Hand ITC" pitchFamily="66" charset="0"/>
            </a:rPr>
            <a:t>DEFINICIÓN</a:t>
          </a:r>
          <a:endParaRPr lang="es-ES" b="1" dirty="0">
            <a:latin typeface="Bradley Hand ITC" pitchFamily="66" charset="0"/>
          </a:endParaRPr>
        </a:p>
      </dgm:t>
    </dgm:pt>
    <dgm:pt modelId="{D52FB3EB-E7BD-462A-9FB6-D166E630949A}" type="parTrans" cxnId="{D9A313A7-E9FD-4B49-9BA2-3E160B319FAC}">
      <dgm:prSet/>
      <dgm:spPr/>
      <dgm:t>
        <a:bodyPr/>
        <a:lstStyle/>
        <a:p>
          <a:endParaRPr lang="es-ES"/>
        </a:p>
      </dgm:t>
    </dgm:pt>
    <dgm:pt modelId="{C338D49F-259E-45E9-9943-900E77907ADF}" type="sibTrans" cxnId="{D9A313A7-E9FD-4B49-9BA2-3E160B319FAC}">
      <dgm:prSet/>
      <dgm:spPr/>
      <dgm:t>
        <a:bodyPr/>
        <a:lstStyle/>
        <a:p>
          <a:endParaRPr lang="es-ES"/>
        </a:p>
      </dgm:t>
    </dgm:pt>
    <dgm:pt modelId="{A50E51E6-0676-4CF6-92FB-2E6115556473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/>
            <a:t>2</a:t>
          </a:r>
          <a:endParaRPr lang="es-ES" sz="2800" b="1" dirty="0"/>
        </a:p>
      </dgm:t>
    </dgm:pt>
    <dgm:pt modelId="{E2C764B0-D695-46F4-82C0-362F2064B76A}" type="parTrans" cxnId="{707EEE93-50A2-4EB0-A466-B76A405814A4}">
      <dgm:prSet/>
      <dgm:spPr/>
      <dgm:t>
        <a:bodyPr/>
        <a:lstStyle/>
        <a:p>
          <a:endParaRPr lang="es-ES"/>
        </a:p>
      </dgm:t>
    </dgm:pt>
    <dgm:pt modelId="{3FFC69F8-A45D-40E3-A7AE-AAEA149FA918}" type="sibTrans" cxnId="{707EEE93-50A2-4EB0-A466-B76A405814A4}">
      <dgm:prSet/>
      <dgm:spPr/>
      <dgm:t>
        <a:bodyPr/>
        <a:lstStyle/>
        <a:p>
          <a:endParaRPr lang="es-ES"/>
        </a:p>
      </dgm:t>
    </dgm:pt>
    <dgm:pt modelId="{3DB9E35F-EC9E-4DA5-A6DB-0380DBE28602}">
      <dgm:prSet phldrT="[Texto]"/>
      <dgm:spPr/>
      <dgm:t>
        <a:bodyPr/>
        <a:lstStyle/>
        <a:p>
          <a:r>
            <a:rPr lang="es-ES" b="1" dirty="0" smtClean="0">
              <a:latin typeface="Bradley Hand ITC" pitchFamily="66" charset="0"/>
            </a:rPr>
            <a:t>MARCO LEGAL</a:t>
          </a:r>
          <a:endParaRPr lang="es-ES" b="1" dirty="0">
            <a:latin typeface="Bradley Hand ITC" pitchFamily="66" charset="0"/>
          </a:endParaRPr>
        </a:p>
      </dgm:t>
    </dgm:pt>
    <dgm:pt modelId="{EE2D56AE-55F9-4854-BFA9-E2EA7C9BB9B8}" type="parTrans" cxnId="{45D110FE-24A8-42A8-99DA-09E94D67631A}">
      <dgm:prSet/>
      <dgm:spPr/>
      <dgm:t>
        <a:bodyPr/>
        <a:lstStyle/>
        <a:p>
          <a:endParaRPr lang="es-ES"/>
        </a:p>
      </dgm:t>
    </dgm:pt>
    <dgm:pt modelId="{F01E675E-9BB5-43B4-8A10-4E4E608DDAFF}" type="sibTrans" cxnId="{45D110FE-24A8-42A8-99DA-09E94D67631A}">
      <dgm:prSet/>
      <dgm:spPr/>
      <dgm:t>
        <a:bodyPr/>
        <a:lstStyle/>
        <a:p>
          <a:endParaRPr lang="es-ES"/>
        </a:p>
      </dgm:t>
    </dgm:pt>
    <dgm:pt modelId="{D6DA4627-E770-4113-82DB-82BA6299299E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/>
            <a:t>3</a:t>
          </a:r>
          <a:endParaRPr lang="es-ES" sz="2800" b="1" dirty="0"/>
        </a:p>
      </dgm:t>
    </dgm:pt>
    <dgm:pt modelId="{1B931A0E-55A5-4FD3-9772-D6FA76101E41}" type="parTrans" cxnId="{E755418B-F855-4C5B-B81B-3582D448B839}">
      <dgm:prSet/>
      <dgm:spPr/>
      <dgm:t>
        <a:bodyPr/>
        <a:lstStyle/>
        <a:p>
          <a:endParaRPr lang="es-ES"/>
        </a:p>
      </dgm:t>
    </dgm:pt>
    <dgm:pt modelId="{63DC9446-965A-44EC-8D9B-6D3A052D89AC}" type="sibTrans" cxnId="{E755418B-F855-4C5B-B81B-3582D448B839}">
      <dgm:prSet/>
      <dgm:spPr/>
      <dgm:t>
        <a:bodyPr/>
        <a:lstStyle/>
        <a:p>
          <a:endParaRPr lang="es-ES"/>
        </a:p>
      </dgm:t>
    </dgm:pt>
    <dgm:pt modelId="{44241F6B-6CB9-4CA1-96F1-188583CFF39F}">
      <dgm:prSet phldrT="[Texto]"/>
      <dgm:spPr/>
      <dgm:t>
        <a:bodyPr/>
        <a:lstStyle/>
        <a:p>
          <a:r>
            <a:rPr lang="es-ES" b="1" dirty="0" smtClean="0">
              <a:latin typeface="Bradley Hand ITC" pitchFamily="66" charset="0"/>
            </a:rPr>
            <a:t>OBJETIVOS GENERALES</a:t>
          </a:r>
          <a:endParaRPr lang="es-ES" b="1" dirty="0">
            <a:latin typeface="Bradley Hand ITC" pitchFamily="66" charset="0"/>
          </a:endParaRPr>
        </a:p>
      </dgm:t>
    </dgm:pt>
    <dgm:pt modelId="{C6E1A90B-33D7-4E57-BFE4-E2B4B9356C5F}" type="parTrans" cxnId="{9D4CFC22-0255-4F42-817C-21F60BF9E2BB}">
      <dgm:prSet/>
      <dgm:spPr/>
      <dgm:t>
        <a:bodyPr/>
        <a:lstStyle/>
        <a:p>
          <a:endParaRPr lang="es-ES"/>
        </a:p>
      </dgm:t>
    </dgm:pt>
    <dgm:pt modelId="{FC7882AF-D880-4D9D-846B-4F2E618F7F76}" type="sibTrans" cxnId="{9D4CFC22-0255-4F42-817C-21F60BF9E2BB}">
      <dgm:prSet/>
      <dgm:spPr/>
      <dgm:t>
        <a:bodyPr/>
        <a:lstStyle/>
        <a:p>
          <a:endParaRPr lang="es-ES"/>
        </a:p>
      </dgm:t>
    </dgm:pt>
    <dgm:pt modelId="{7DF00D31-F365-4C42-9751-C1E932E7F675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/>
            <a:t>4</a:t>
          </a:r>
          <a:endParaRPr lang="es-ES" sz="2800" b="1" dirty="0"/>
        </a:p>
      </dgm:t>
    </dgm:pt>
    <dgm:pt modelId="{0F437286-A179-436D-BFF5-8231B1B81065}" type="parTrans" cxnId="{B3E67B76-3C64-4B88-B313-174BB70BED43}">
      <dgm:prSet/>
      <dgm:spPr/>
      <dgm:t>
        <a:bodyPr/>
        <a:lstStyle/>
        <a:p>
          <a:endParaRPr lang="es-ES"/>
        </a:p>
      </dgm:t>
    </dgm:pt>
    <dgm:pt modelId="{1CCBB49D-E044-4AE3-8C0E-B1B1740ABE14}" type="sibTrans" cxnId="{B3E67B76-3C64-4B88-B313-174BB70BED43}">
      <dgm:prSet/>
      <dgm:spPr/>
      <dgm:t>
        <a:bodyPr/>
        <a:lstStyle/>
        <a:p>
          <a:endParaRPr lang="es-ES"/>
        </a:p>
      </dgm:t>
    </dgm:pt>
    <dgm:pt modelId="{67163CE9-739B-494E-8C46-FBB0C93F1999}">
      <dgm:prSet phldrT="[Texto]"/>
      <dgm:spPr/>
      <dgm:t>
        <a:bodyPr/>
        <a:lstStyle/>
        <a:p>
          <a:r>
            <a:rPr lang="es-ES" b="1" dirty="0" smtClean="0">
              <a:latin typeface="Bradley Hand ITC" pitchFamily="66" charset="0"/>
            </a:rPr>
            <a:t>ÁMBITOS Y ACTUACIONES</a:t>
          </a:r>
          <a:endParaRPr lang="es-ES" b="1" dirty="0">
            <a:latin typeface="Bradley Hand ITC" pitchFamily="66" charset="0"/>
          </a:endParaRPr>
        </a:p>
      </dgm:t>
    </dgm:pt>
    <dgm:pt modelId="{FE4F8F40-E6CC-481B-BC04-B0420D365D1E}" type="parTrans" cxnId="{1E372E75-5589-4BBC-94F4-BCDDC54F7F35}">
      <dgm:prSet/>
      <dgm:spPr/>
      <dgm:t>
        <a:bodyPr/>
        <a:lstStyle/>
        <a:p>
          <a:endParaRPr lang="es-ES"/>
        </a:p>
      </dgm:t>
    </dgm:pt>
    <dgm:pt modelId="{02E8E227-EC44-4D36-B2C6-AC37133D77F4}" type="sibTrans" cxnId="{1E372E75-5589-4BBC-94F4-BCDDC54F7F35}">
      <dgm:prSet/>
      <dgm:spPr/>
      <dgm:t>
        <a:bodyPr/>
        <a:lstStyle/>
        <a:p>
          <a:endParaRPr lang="es-ES"/>
        </a:p>
      </dgm:t>
    </dgm:pt>
    <dgm:pt modelId="{260036E9-DB1C-42A9-8D98-92C91D973651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/>
            <a:t>5</a:t>
          </a:r>
          <a:endParaRPr lang="es-ES" sz="2800" b="1" dirty="0"/>
        </a:p>
      </dgm:t>
    </dgm:pt>
    <dgm:pt modelId="{8740AE61-B549-4741-B54D-4CFA6B06D7C2}" type="parTrans" cxnId="{12399241-814D-4841-8007-43481C39B366}">
      <dgm:prSet/>
      <dgm:spPr/>
      <dgm:t>
        <a:bodyPr/>
        <a:lstStyle/>
        <a:p>
          <a:endParaRPr lang="es-ES"/>
        </a:p>
      </dgm:t>
    </dgm:pt>
    <dgm:pt modelId="{87DA579C-D5AD-4171-94EE-229FADC1F4C8}" type="sibTrans" cxnId="{12399241-814D-4841-8007-43481C39B366}">
      <dgm:prSet/>
      <dgm:spPr/>
      <dgm:t>
        <a:bodyPr/>
        <a:lstStyle/>
        <a:p>
          <a:endParaRPr lang="es-ES"/>
        </a:p>
      </dgm:t>
    </dgm:pt>
    <dgm:pt modelId="{4BB6997D-9DA5-4A6D-A99F-B7447B3872CF}">
      <dgm:prSet phldrT="[Texto]"/>
      <dgm:spPr/>
      <dgm:t>
        <a:bodyPr/>
        <a:lstStyle/>
        <a:p>
          <a:r>
            <a:rPr lang="es-ES" b="1" dirty="0" smtClean="0">
              <a:latin typeface="Bradley Hand ITC" pitchFamily="66" charset="0"/>
            </a:rPr>
            <a:t>PROTOCOLO DE DEMANDA DE A.A.E.</a:t>
          </a:r>
          <a:endParaRPr lang="es-ES" b="1" dirty="0">
            <a:latin typeface="Bradley Hand ITC" pitchFamily="66" charset="0"/>
          </a:endParaRPr>
        </a:p>
      </dgm:t>
    </dgm:pt>
    <dgm:pt modelId="{F6E13C72-2DCF-47C0-884A-5116E358C896}" type="parTrans" cxnId="{D3E84F85-CD44-4781-91F4-1D09774F35F3}">
      <dgm:prSet/>
      <dgm:spPr/>
      <dgm:t>
        <a:bodyPr/>
        <a:lstStyle/>
        <a:p>
          <a:endParaRPr lang="es-ES"/>
        </a:p>
      </dgm:t>
    </dgm:pt>
    <dgm:pt modelId="{778491B5-40DB-4414-AD27-47E27E1CEC31}" type="sibTrans" cxnId="{D3E84F85-CD44-4781-91F4-1D09774F35F3}">
      <dgm:prSet/>
      <dgm:spPr/>
      <dgm:t>
        <a:bodyPr/>
        <a:lstStyle/>
        <a:p>
          <a:endParaRPr lang="es-ES"/>
        </a:p>
      </dgm:t>
    </dgm:pt>
    <dgm:pt modelId="{438C3703-9DDE-4CE4-A923-1C1543316197}">
      <dgm:prSet phldrT="[Texto]" custT="1"/>
      <dgm:spPr/>
      <dgm:t>
        <a:bodyPr/>
        <a:lstStyle/>
        <a:p>
          <a:r>
            <a:rPr lang="es-ES" sz="2400" b="1" dirty="0" smtClean="0">
              <a:latin typeface="Bradley Hand ITC" pitchFamily="66" charset="0"/>
            </a:rPr>
            <a:t>CÓMO ACCEDER AL C.P.E.E. “CRUZ DE MAYO”</a:t>
          </a:r>
          <a:endParaRPr lang="es-ES" sz="2400" dirty="0"/>
        </a:p>
      </dgm:t>
    </dgm:pt>
    <dgm:pt modelId="{3B3F32CA-5A4B-446A-8CDC-9DD1F6890C55}" type="parTrans" cxnId="{6AB2341A-C0BC-4539-98EE-0F35B664F47D}">
      <dgm:prSet/>
      <dgm:spPr/>
      <dgm:t>
        <a:bodyPr/>
        <a:lstStyle/>
        <a:p>
          <a:endParaRPr lang="es-ES"/>
        </a:p>
      </dgm:t>
    </dgm:pt>
    <dgm:pt modelId="{068E362B-8FEA-49A2-984C-83A4BCA8DC86}" type="sibTrans" cxnId="{6AB2341A-C0BC-4539-98EE-0F35B664F47D}">
      <dgm:prSet/>
      <dgm:spPr/>
      <dgm:t>
        <a:bodyPr/>
        <a:lstStyle/>
        <a:p>
          <a:endParaRPr lang="es-ES"/>
        </a:p>
      </dgm:t>
    </dgm:pt>
    <dgm:pt modelId="{0096DBBD-7D5E-4242-B013-A247ECE0A63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/>
            <a:t>7</a:t>
          </a:r>
          <a:endParaRPr lang="es-ES" sz="2800" b="1" dirty="0"/>
        </a:p>
      </dgm:t>
    </dgm:pt>
    <dgm:pt modelId="{F4C50025-5F0A-4918-9A88-951DBCF7DEEC}" type="parTrans" cxnId="{4A8E2CC7-6CAC-4572-B591-B4FAC9550837}">
      <dgm:prSet/>
      <dgm:spPr/>
      <dgm:t>
        <a:bodyPr/>
        <a:lstStyle/>
        <a:p>
          <a:endParaRPr lang="es-ES"/>
        </a:p>
      </dgm:t>
    </dgm:pt>
    <dgm:pt modelId="{7E50FFB4-C00E-4F34-85DF-3ACC7EC7C71D}" type="sibTrans" cxnId="{4A8E2CC7-6CAC-4572-B591-B4FAC9550837}">
      <dgm:prSet/>
      <dgm:spPr/>
      <dgm:t>
        <a:bodyPr/>
        <a:lstStyle/>
        <a:p>
          <a:endParaRPr lang="es-ES"/>
        </a:p>
      </dgm:t>
    </dgm:pt>
    <dgm:pt modelId="{FA98F4AB-6C4F-4861-BC74-7E9EC8C44143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/>
            <a:t>6</a:t>
          </a:r>
          <a:endParaRPr lang="es-ES" sz="2800" b="1" dirty="0"/>
        </a:p>
      </dgm:t>
    </dgm:pt>
    <dgm:pt modelId="{FAE22A15-85B7-4CF4-B372-BE4CA730D81F}" type="parTrans" cxnId="{1C75AE31-AE7B-4FC8-90E5-F56E10A1E6E2}">
      <dgm:prSet/>
      <dgm:spPr/>
      <dgm:t>
        <a:bodyPr/>
        <a:lstStyle/>
        <a:p>
          <a:endParaRPr lang="es-ES"/>
        </a:p>
      </dgm:t>
    </dgm:pt>
    <dgm:pt modelId="{12C21ED2-660B-49B3-8146-BAD52959D485}" type="sibTrans" cxnId="{1C75AE31-AE7B-4FC8-90E5-F56E10A1E6E2}">
      <dgm:prSet/>
      <dgm:spPr/>
      <dgm:t>
        <a:bodyPr/>
        <a:lstStyle/>
        <a:p>
          <a:endParaRPr lang="es-ES"/>
        </a:p>
      </dgm:t>
    </dgm:pt>
    <dgm:pt modelId="{67D0453D-3F67-459D-A3CC-AB4840645C24}">
      <dgm:prSet phldrT="[Texto]"/>
      <dgm:spPr/>
      <dgm:t>
        <a:bodyPr/>
        <a:lstStyle/>
        <a:p>
          <a:r>
            <a:rPr lang="es-ES" b="1" dirty="0" smtClean="0">
              <a:latin typeface="Bradley Hand ITC" pitchFamily="66" charset="0"/>
            </a:rPr>
            <a:t>PROTOCOLO DE DEMANDA DE MATERIAL DE ACCESO</a:t>
          </a:r>
          <a:endParaRPr lang="es-ES" b="1" dirty="0">
            <a:latin typeface="Bradley Hand ITC" pitchFamily="66" charset="0"/>
          </a:endParaRPr>
        </a:p>
      </dgm:t>
    </dgm:pt>
    <dgm:pt modelId="{C9E5A205-7E7C-4A14-B0FB-29A3C725C36E}" type="parTrans" cxnId="{09711A72-A674-44AB-B881-96E205E226DB}">
      <dgm:prSet/>
      <dgm:spPr/>
      <dgm:t>
        <a:bodyPr/>
        <a:lstStyle/>
        <a:p>
          <a:endParaRPr lang="es-ES"/>
        </a:p>
      </dgm:t>
    </dgm:pt>
    <dgm:pt modelId="{D69C74AE-F9E5-4794-9065-F59D4F71DD58}" type="sibTrans" cxnId="{09711A72-A674-44AB-B881-96E205E226DB}">
      <dgm:prSet/>
      <dgm:spPr/>
      <dgm:t>
        <a:bodyPr/>
        <a:lstStyle/>
        <a:p>
          <a:endParaRPr lang="es-ES"/>
        </a:p>
      </dgm:t>
    </dgm:pt>
    <dgm:pt modelId="{831605F7-9190-4412-A8E1-3D61C17E1AA5}" type="pres">
      <dgm:prSet presAssocID="{99CE8A8B-375D-4680-8875-9BC5FC81C0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14AC38-4493-4F3E-BD64-5839454582AF}" type="pres">
      <dgm:prSet presAssocID="{380A4AE8-C2E1-4C00-95CA-42410BB435F1}" presName="composite" presStyleCnt="0"/>
      <dgm:spPr/>
    </dgm:pt>
    <dgm:pt modelId="{72D75968-5090-4311-8CA7-E21DB50D1651}" type="pres">
      <dgm:prSet presAssocID="{380A4AE8-C2E1-4C00-95CA-42410BB435F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3A6C0-26F6-4C32-A690-F769FA5B956F}" type="pres">
      <dgm:prSet presAssocID="{380A4AE8-C2E1-4C00-95CA-42410BB435F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2E546-2B02-480A-AE47-EB4E1AA294BC}" type="pres">
      <dgm:prSet presAssocID="{75315B94-45A2-4E71-AF24-5EF2D793B477}" presName="sp" presStyleCnt="0"/>
      <dgm:spPr/>
    </dgm:pt>
    <dgm:pt modelId="{444DF165-7AD8-43F3-AFCE-81F91F66D65A}" type="pres">
      <dgm:prSet presAssocID="{A50E51E6-0676-4CF6-92FB-2E6115556473}" presName="composite" presStyleCnt="0"/>
      <dgm:spPr/>
    </dgm:pt>
    <dgm:pt modelId="{91B7840A-CCC0-4B2A-B181-200C0A0D4A2D}" type="pres">
      <dgm:prSet presAssocID="{A50E51E6-0676-4CF6-92FB-2E611555647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94A4F-7F49-41D4-85B7-8F8F30AD42ED}" type="pres">
      <dgm:prSet presAssocID="{A50E51E6-0676-4CF6-92FB-2E6115556473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3E64AA-9283-44EC-93DE-A1AEDEDCA9AA}" type="pres">
      <dgm:prSet presAssocID="{3FFC69F8-A45D-40E3-A7AE-AAEA149FA918}" presName="sp" presStyleCnt="0"/>
      <dgm:spPr/>
    </dgm:pt>
    <dgm:pt modelId="{F24514F8-CCAA-443E-85B3-18D235F4BB45}" type="pres">
      <dgm:prSet presAssocID="{D6DA4627-E770-4113-82DB-82BA6299299E}" presName="composite" presStyleCnt="0"/>
      <dgm:spPr/>
    </dgm:pt>
    <dgm:pt modelId="{0205040F-8B8A-41D4-942E-AC0C4027BB19}" type="pres">
      <dgm:prSet presAssocID="{D6DA4627-E770-4113-82DB-82BA6299299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9D81C-34D6-4CF8-83B8-6509510F6203}" type="pres">
      <dgm:prSet presAssocID="{D6DA4627-E770-4113-82DB-82BA6299299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40092-097F-4089-99E1-13901C0100E8}" type="pres">
      <dgm:prSet presAssocID="{63DC9446-965A-44EC-8D9B-6D3A052D89AC}" presName="sp" presStyleCnt="0"/>
      <dgm:spPr/>
    </dgm:pt>
    <dgm:pt modelId="{A73ED76C-D0E5-4903-A4D1-D6EB8C98BB03}" type="pres">
      <dgm:prSet presAssocID="{7DF00D31-F365-4C42-9751-C1E932E7F675}" presName="composite" presStyleCnt="0"/>
      <dgm:spPr/>
    </dgm:pt>
    <dgm:pt modelId="{07D5A707-1ACB-44C4-B50E-E3BBB64C70AB}" type="pres">
      <dgm:prSet presAssocID="{7DF00D31-F365-4C42-9751-C1E932E7F67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241FE7-B605-47A5-8350-95B641425513}" type="pres">
      <dgm:prSet presAssocID="{7DF00D31-F365-4C42-9751-C1E932E7F675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9121DB-8739-402A-81E6-36810ACCF5DC}" type="pres">
      <dgm:prSet presAssocID="{1CCBB49D-E044-4AE3-8C0E-B1B1740ABE14}" presName="sp" presStyleCnt="0"/>
      <dgm:spPr/>
    </dgm:pt>
    <dgm:pt modelId="{E8CE5596-2C40-4386-9DD6-C0A21F6135C2}" type="pres">
      <dgm:prSet presAssocID="{260036E9-DB1C-42A9-8D98-92C91D973651}" presName="composite" presStyleCnt="0"/>
      <dgm:spPr/>
    </dgm:pt>
    <dgm:pt modelId="{73449C12-4EAB-49D4-86AE-388B4D7ACF5A}" type="pres">
      <dgm:prSet presAssocID="{260036E9-DB1C-42A9-8D98-92C91D973651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514815-6B31-4F2C-92A7-4A89044FBB68}" type="pres">
      <dgm:prSet presAssocID="{260036E9-DB1C-42A9-8D98-92C91D973651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99F342-47F9-4B51-9312-9C9AA7F4A742}" type="pres">
      <dgm:prSet presAssocID="{87DA579C-D5AD-4171-94EE-229FADC1F4C8}" presName="sp" presStyleCnt="0"/>
      <dgm:spPr/>
    </dgm:pt>
    <dgm:pt modelId="{371D147F-B4F3-4409-8BC1-E7AC9797EA49}" type="pres">
      <dgm:prSet presAssocID="{FA98F4AB-6C4F-4861-BC74-7E9EC8C44143}" presName="composite" presStyleCnt="0"/>
      <dgm:spPr/>
    </dgm:pt>
    <dgm:pt modelId="{D390CC39-2B03-4345-ABDC-973A245DF908}" type="pres">
      <dgm:prSet presAssocID="{FA98F4AB-6C4F-4861-BC74-7E9EC8C4414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0C0DF8-A17E-46EB-A63F-CB55DD72AE16}" type="pres">
      <dgm:prSet presAssocID="{FA98F4AB-6C4F-4861-BC74-7E9EC8C4414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C35F9-D4A6-4177-BB10-1E108A613806}" type="pres">
      <dgm:prSet presAssocID="{12C21ED2-660B-49B3-8146-BAD52959D485}" presName="sp" presStyleCnt="0"/>
      <dgm:spPr/>
    </dgm:pt>
    <dgm:pt modelId="{0F62826E-4820-45DA-BC9A-DC4D972C2A40}" type="pres">
      <dgm:prSet presAssocID="{0096DBBD-7D5E-4242-B013-A247ECE0A632}" presName="composite" presStyleCnt="0"/>
      <dgm:spPr/>
    </dgm:pt>
    <dgm:pt modelId="{9D5C166F-B8C4-4848-90D4-9A55CB2995E1}" type="pres">
      <dgm:prSet presAssocID="{0096DBBD-7D5E-4242-B013-A247ECE0A63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BC2B6-180C-49A5-A395-0B5D1E3D6BDC}" type="pres">
      <dgm:prSet presAssocID="{0096DBBD-7D5E-4242-B013-A247ECE0A632}" presName="descendantText" presStyleLbl="alignAcc1" presStyleIdx="6" presStyleCnt="7" custLinFactNeighborX="-522" custLinFactNeighborY="34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D637E7-BF5B-47DF-B08B-C4BC5F26AE9F}" type="presOf" srcId="{67163CE9-739B-494E-8C46-FBB0C93F1999}" destId="{14241FE7-B605-47A5-8350-95B641425513}" srcOrd="0" destOrd="0" presId="urn:microsoft.com/office/officeart/2005/8/layout/chevron2"/>
    <dgm:cxn modelId="{DA9ADE8F-3DB9-4015-AD35-B511C7425AF1}" type="presOf" srcId="{438C3703-9DDE-4CE4-A923-1C1543316197}" destId="{0DEBC2B6-180C-49A5-A395-0B5D1E3D6BDC}" srcOrd="0" destOrd="0" presId="urn:microsoft.com/office/officeart/2005/8/layout/chevron2"/>
    <dgm:cxn modelId="{D3E84F85-CD44-4781-91F4-1D09774F35F3}" srcId="{260036E9-DB1C-42A9-8D98-92C91D973651}" destId="{4BB6997D-9DA5-4A6D-A99F-B7447B3872CF}" srcOrd="0" destOrd="0" parTransId="{F6E13C72-2DCF-47C0-884A-5116E358C896}" sibTransId="{778491B5-40DB-4414-AD27-47E27E1CEC31}"/>
    <dgm:cxn modelId="{D9A313A7-E9FD-4B49-9BA2-3E160B319FAC}" srcId="{380A4AE8-C2E1-4C00-95CA-42410BB435F1}" destId="{04651BB1-2468-4CDC-A6CE-BB3E380983FB}" srcOrd="0" destOrd="0" parTransId="{D52FB3EB-E7BD-462A-9FB6-D166E630949A}" sibTransId="{C338D49F-259E-45E9-9943-900E77907ADF}"/>
    <dgm:cxn modelId="{B116D2E0-42B2-416B-8AC1-66D9934862F4}" type="presOf" srcId="{0096DBBD-7D5E-4242-B013-A247ECE0A632}" destId="{9D5C166F-B8C4-4848-90D4-9A55CB2995E1}" srcOrd="0" destOrd="0" presId="urn:microsoft.com/office/officeart/2005/8/layout/chevron2"/>
    <dgm:cxn modelId="{AC83CF6B-CF14-400E-B2DC-DD78C45ECF46}" type="presOf" srcId="{04651BB1-2468-4CDC-A6CE-BB3E380983FB}" destId="{3C23A6C0-26F6-4C32-A690-F769FA5B956F}" srcOrd="0" destOrd="0" presId="urn:microsoft.com/office/officeart/2005/8/layout/chevron2"/>
    <dgm:cxn modelId="{09711A72-A674-44AB-B881-96E205E226DB}" srcId="{FA98F4AB-6C4F-4861-BC74-7E9EC8C44143}" destId="{67D0453D-3F67-459D-A3CC-AB4840645C24}" srcOrd="0" destOrd="0" parTransId="{C9E5A205-7E7C-4A14-B0FB-29A3C725C36E}" sibTransId="{D69C74AE-F9E5-4794-9065-F59D4F71DD58}"/>
    <dgm:cxn modelId="{B3E67B76-3C64-4B88-B313-174BB70BED43}" srcId="{99CE8A8B-375D-4680-8875-9BC5FC81C049}" destId="{7DF00D31-F365-4C42-9751-C1E932E7F675}" srcOrd="3" destOrd="0" parTransId="{0F437286-A179-436D-BFF5-8231B1B81065}" sibTransId="{1CCBB49D-E044-4AE3-8C0E-B1B1740ABE14}"/>
    <dgm:cxn modelId="{1E372E75-5589-4BBC-94F4-BCDDC54F7F35}" srcId="{7DF00D31-F365-4C42-9751-C1E932E7F675}" destId="{67163CE9-739B-494E-8C46-FBB0C93F1999}" srcOrd="0" destOrd="0" parTransId="{FE4F8F40-E6CC-481B-BC04-B0420D365D1E}" sibTransId="{02E8E227-EC44-4D36-B2C6-AC37133D77F4}"/>
    <dgm:cxn modelId="{9D4CFC22-0255-4F42-817C-21F60BF9E2BB}" srcId="{D6DA4627-E770-4113-82DB-82BA6299299E}" destId="{44241F6B-6CB9-4CA1-96F1-188583CFF39F}" srcOrd="0" destOrd="0" parTransId="{C6E1A90B-33D7-4E57-BFE4-E2B4B9356C5F}" sibTransId="{FC7882AF-D880-4D9D-846B-4F2E618F7F76}"/>
    <dgm:cxn modelId="{695403D7-A5F9-4DC5-9BB6-E25D411A2DD8}" type="presOf" srcId="{67D0453D-3F67-459D-A3CC-AB4840645C24}" destId="{A30C0DF8-A17E-46EB-A63F-CB55DD72AE16}" srcOrd="0" destOrd="0" presId="urn:microsoft.com/office/officeart/2005/8/layout/chevron2"/>
    <dgm:cxn modelId="{3A6FDFE8-8E24-4A50-9F82-A47659E6C617}" type="presOf" srcId="{260036E9-DB1C-42A9-8D98-92C91D973651}" destId="{73449C12-4EAB-49D4-86AE-388B4D7ACF5A}" srcOrd="0" destOrd="0" presId="urn:microsoft.com/office/officeart/2005/8/layout/chevron2"/>
    <dgm:cxn modelId="{E1789413-C5B9-4BDE-9F59-DCCA0044C7FA}" type="presOf" srcId="{7DF00D31-F365-4C42-9751-C1E932E7F675}" destId="{07D5A707-1ACB-44C4-B50E-E3BBB64C70AB}" srcOrd="0" destOrd="0" presId="urn:microsoft.com/office/officeart/2005/8/layout/chevron2"/>
    <dgm:cxn modelId="{EB054181-AB46-4015-885F-EB549910C3F7}" srcId="{99CE8A8B-375D-4680-8875-9BC5FC81C049}" destId="{380A4AE8-C2E1-4C00-95CA-42410BB435F1}" srcOrd="0" destOrd="0" parTransId="{A52EA1CD-47C1-41FF-92E0-328EF2FAFAC1}" sibTransId="{75315B94-45A2-4E71-AF24-5EF2D793B477}"/>
    <dgm:cxn modelId="{1A43E636-8E1F-4D22-84C0-E67492B9C082}" type="presOf" srcId="{D6DA4627-E770-4113-82DB-82BA6299299E}" destId="{0205040F-8B8A-41D4-942E-AC0C4027BB19}" srcOrd="0" destOrd="0" presId="urn:microsoft.com/office/officeart/2005/8/layout/chevron2"/>
    <dgm:cxn modelId="{3222D96E-2E49-4E0B-B861-D141E1449700}" type="presOf" srcId="{3DB9E35F-EC9E-4DA5-A6DB-0380DBE28602}" destId="{A0294A4F-7F49-41D4-85B7-8F8F30AD42ED}" srcOrd="0" destOrd="0" presId="urn:microsoft.com/office/officeart/2005/8/layout/chevron2"/>
    <dgm:cxn modelId="{45D110FE-24A8-42A8-99DA-09E94D67631A}" srcId="{A50E51E6-0676-4CF6-92FB-2E6115556473}" destId="{3DB9E35F-EC9E-4DA5-A6DB-0380DBE28602}" srcOrd="0" destOrd="0" parTransId="{EE2D56AE-55F9-4854-BFA9-E2EA7C9BB9B8}" sibTransId="{F01E675E-9BB5-43B4-8A10-4E4E608DDAFF}"/>
    <dgm:cxn modelId="{1C75AE31-AE7B-4FC8-90E5-F56E10A1E6E2}" srcId="{99CE8A8B-375D-4680-8875-9BC5FC81C049}" destId="{FA98F4AB-6C4F-4861-BC74-7E9EC8C44143}" srcOrd="5" destOrd="0" parTransId="{FAE22A15-85B7-4CF4-B372-BE4CA730D81F}" sibTransId="{12C21ED2-660B-49B3-8146-BAD52959D485}"/>
    <dgm:cxn modelId="{EBA307A7-A25C-4612-AB52-9BC6F5E5D9F3}" type="presOf" srcId="{380A4AE8-C2E1-4C00-95CA-42410BB435F1}" destId="{72D75968-5090-4311-8CA7-E21DB50D1651}" srcOrd="0" destOrd="0" presId="urn:microsoft.com/office/officeart/2005/8/layout/chevron2"/>
    <dgm:cxn modelId="{E755418B-F855-4C5B-B81B-3582D448B839}" srcId="{99CE8A8B-375D-4680-8875-9BC5FC81C049}" destId="{D6DA4627-E770-4113-82DB-82BA6299299E}" srcOrd="2" destOrd="0" parTransId="{1B931A0E-55A5-4FD3-9772-D6FA76101E41}" sibTransId="{63DC9446-965A-44EC-8D9B-6D3A052D89AC}"/>
    <dgm:cxn modelId="{12399241-814D-4841-8007-43481C39B366}" srcId="{99CE8A8B-375D-4680-8875-9BC5FC81C049}" destId="{260036E9-DB1C-42A9-8D98-92C91D973651}" srcOrd="4" destOrd="0" parTransId="{8740AE61-B549-4741-B54D-4CFA6B06D7C2}" sibTransId="{87DA579C-D5AD-4171-94EE-229FADC1F4C8}"/>
    <dgm:cxn modelId="{6AB2341A-C0BC-4539-98EE-0F35B664F47D}" srcId="{0096DBBD-7D5E-4242-B013-A247ECE0A632}" destId="{438C3703-9DDE-4CE4-A923-1C1543316197}" srcOrd="0" destOrd="0" parTransId="{3B3F32CA-5A4B-446A-8CDC-9DD1F6890C55}" sibTransId="{068E362B-8FEA-49A2-984C-83A4BCA8DC86}"/>
    <dgm:cxn modelId="{CCE2BCE1-D4D8-4D73-95C7-DEF812DB92DF}" type="presOf" srcId="{4BB6997D-9DA5-4A6D-A99F-B7447B3872CF}" destId="{81514815-6B31-4F2C-92A7-4A89044FBB68}" srcOrd="0" destOrd="0" presId="urn:microsoft.com/office/officeart/2005/8/layout/chevron2"/>
    <dgm:cxn modelId="{892058DC-72AE-4B45-AD00-CC994A2A9171}" type="presOf" srcId="{99CE8A8B-375D-4680-8875-9BC5FC81C049}" destId="{831605F7-9190-4412-A8E1-3D61C17E1AA5}" srcOrd="0" destOrd="0" presId="urn:microsoft.com/office/officeart/2005/8/layout/chevron2"/>
    <dgm:cxn modelId="{CC15EC54-E709-475F-88E6-5A896CA7EC0F}" type="presOf" srcId="{44241F6B-6CB9-4CA1-96F1-188583CFF39F}" destId="{D139D81C-34D6-4CF8-83B8-6509510F6203}" srcOrd="0" destOrd="0" presId="urn:microsoft.com/office/officeart/2005/8/layout/chevron2"/>
    <dgm:cxn modelId="{707EEE93-50A2-4EB0-A466-B76A405814A4}" srcId="{99CE8A8B-375D-4680-8875-9BC5FC81C049}" destId="{A50E51E6-0676-4CF6-92FB-2E6115556473}" srcOrd="1" destOrd="0" parTransId="{E2C764B0-D695-46F4-82C0-362F2064B76A}" sibTransId="{3FFC69F8-A45D-40E3-A7AE-AAEA149FA918}"/>
    <dgm:cxn modelId="{4A8E2CC7-6CAC-4572-B591-B4FAC9550837}" srcId="{99CE8A8B-375D-4680-8875-9BC5FC81C049}" destId="{0096DBBD-7D5E-4242-B013-A247ECE0A632}" srcOrd="6" destOrd="0" parTransId="{F4C50025-5F0A-4918-9A88-951DBCF7DEEC}" sibTransId="{7E50FFB4-C00E-4F34-85DF-3ACC7EC7C71D}"/>
    <dgm:cxn modelId="{FF24C919-2BA3-4533-A46E-5F817C0225FD}" type="presOf" srcId="{FA98F4AB-6C4F-4861-BC74-7E9EC8C44143}" destId="{D390CC39-2B03-4345-ABDC-973A245DF908}" srcOrd="0" destOrd="0" presId="urn:microsoft.com/office/officeart/2005/8/layout/chevron2"/>
    <dgm:cxn modelId="{26E0681D-BA69-46C1-8B33-8DEE72BBD5AF}" type="presOf" srcId="{A50E51E6-0676-4CF6-92FB-2E6115556473}" destId="{91B7840A-CCC0-4B2A-B181-200C0A0D4A2D}" srcOrd="0" destOrd="0" presId="urn:microsoft.com/office/officeart/2005/8/layout/chevron2"/>
    <dgm:cxn modelId="{DC59F1CB-E61E-4890-92F0-D804440E1F6E}" type="presParOf" srcId="{831605F7-9190-4412-A8E1-3D61C17E1AA5}" destId="{8214AC38-4493-4F3E-BD64-5839454582AF}" srcOrd="0" destOrd="0" presId="urn:microsoft.com/office/officeart/2005/8/layout/chevron2"/>
    <dgm:cxn modelId="{B512707E-7E18-477B-BA5E-15970B6B07A1}" type="presParOf" srcId="{8214AC38-4493-4F3E-BD64-5839454582AF}" destId="{72D75968-5090-4311-8CA7-E21DB50D1651}" srcOrd="0" destOrd="0" presId="urn:microsoft.com/office/officeart/2005/8/layout/chevron2"/>
    <dgm:cxn modelId="{7E444E4E-81B7-4384-A972-4F9561E02869}" type="presParOf" srcId="{8214AC38-4493-4F3E-BD64-5839454582AF}" destId="{3C23A6C0-26F6-4C32-A690-F769FA5B956F}" srcOrd="1" destOrd="0" presId="urn:microsoft.com/office/officeart/2005/8/layout/chevron2"/>
    <dgm:cxn modelId="{9E6EA808-7F02-4412-B884-CBBE3CD625FD}" type="presParOf" srcId="{831605F7-9190-4412-A8E1-3D61C17E1AA5}" destId="{2B02E546-2B02-480A-AE47-EB4E1AA294BC}" srcOrd="1" destOrd="0" presId="urn:microsoft.com/office/officeart/2005/8/layout/chevron2"/>
    <dgm:cxn modelId="{3E9A8D20-5C03-487B-9E10-3A85E29D66BD}" type="presParOf" srcId="{831605F7-9190-4412-A8E1-3D61C17E1AA5}" destId="{444DF165-7AD8-43F3-AFCE-81F91F66D65A}" srcOrd="2" destOrd="0" presId="urn:microsoft.com/office/officeart/2005/8/layout/chevron2"/>
    <dgm:cxn modelId="{E6437C84-D9DC-47F1-8438-89AE09808EDD}" type="presParOf" srcId="{444DF165-7AD8-43F3-AFCE-81F91F66D65A}" destId="{91B7840A-CCC0-4B2A-B181-200C0A0D4A2D}" srcOrd="0" destOrd="0" presId="urn:microsoft.com/office/officeart/2005/8/layout/chevron2"/>
    <dgm:cxn modelId="{6BAEBFE1-00BC-4ECE-8AC3-C63D4DF772C6}" type="presParOf" srcId="{444DF165-7AD8-43F3-AFCE-81F91F66D65A}" destId="{A0294A4F-7F49-41D4-85B7-8F8F30AD42ED}" srcOrd="1" destOrd="0" presId="urn:microsoft.com/office/officeart/2005/8/layout/chevron2"/>
    <dgm:cxn modelId="{75F09C4F-6B3C-49C3-8BF7-55E85CA997B2}" type="presParOf" srcId="{831605F7-9190-4412-A8E1-3D61C17E1AA5}" destId="{7A3E64AA-9283-44EC-93DE-A1AEDEDCA9AA}" srcOrd="3" destOrd="0" presId="urn:microsoft.com/office/officeart/2005/8/layout/chevron2"/>
    <dgm:cxn modelId="{4F7FF27A-2285-4925-B59D-4909739FEE14}" type="presParOf" srcId="{831605F7-9190-4412-A8E1-3D61C17E1AA5}" destId="{F24514F8-CCAA-443E-85B3-18D235F4BB45}" srcOrd="4" destOrd="0" presId="urn:microsoft.com/office/officeart/2005/8/layout/chevron2"/>
    <dgm:cxn modelId="{D9D07B74-ECD3-41EA-A351-74F6F932320D}" type="presParOf" srcId="{F24514F8-CCAA-443E-85B3-18D235F4BB45}" destId="{0205040F-8B8A-41D4-942E-AC0C4027BB19}" srcOrd="0" destOrd="0" presId="urn:microsoft.com/office/officeart/2005/8/layout/chevron2"/>
    <dgm:cxn modelId="{6C947345-ECE5-47E0-9A63-5CD5E9C5D6FC}" type="presParOf" srcId="{F24514F8-CCAA-443E-85B3-18D235F4BB45}" destId="{D139D81C-34D6-4CF8-83B8-6509510F6203}" srcOrd="1" destOrd="0" presId="urn:microsoft.com/office/officeart/2005/8/layout/chevron2"/>
    <dgm:cxn modelId="{7115BE79-DD32-4AE7-B523-AAA615B1E819}" type="presParOf" srcId="{831605F7-9190-4412-A8E1-3D61C17E1AA5}" destId="{14F40092-097F-4089-99E1-13901C0100E8}" srcOrd="5" destOrd="0" presId="urn:microsoft.com/office/officeart/2005/8/layout/chevron2"/>
    <dgm:cxn modelId="{86CB3C33-5B88-4528-9A61-9D20070323C6}" type="presParOf" srcId="{831605F7-9190-4412-A8E1-3D61C17E1AA5}" destId="{A73ED76C-D0E5-4903-A4D1-D6EB8C98BB03}" srcOrd="6" destOrd="0" presId="urn:microsoft.com/office/officeart/2005/8/layout/chevron2"/>
    <dgm:cxn modelId="{5A54F29B-DA1D-4B4F-9150-3346BBD8F042}" type="presParOf" srcId="{A73ED76C-D0E5-4903-A4D1-D6EB8C98BB03}" destId="{07D5A707-1ACB-44C4-B50E-E3BBB64C70AB}" srcOrd="0" destOrd="0" presId="urn:microsoft.com/office/officeart/2005/8/layout/chevron2"/>
    <dgm:cxn modelId="{3F5CA7D6-C3EC-41B3-B1F7-A82EC4EFD7B1}" type="presParOf" srcId="{A73ED76C-D0E5-4903-A4D1-D6EB8C98BB03}" destId="{14241FE7-B605-47A5-8350-95B641425513}" srcOrd="1" destOrd="0" presId="urn:microsoft.com/office/officeart/2005/8/layout/chevron2"/>
    <dgm:cxn modelId="{ADAAF497-DD1D-48E4-9679-A352CCA34B67}" type="presParOf" srcId="{831605F7-9190-4412-A8E1-3D61C17E1AA5}" destId="{1D9121DB-8739-402A-81E6-36810ACCF5DC}" srcOrd="7" destOrd="0" presId="urn:microsoft.com/office/officeart/2005/8/layout/chevron2"/>
    <dgm:cxn modelId="{284B5071-0865-46B6-B714-428D0A53D2EC}" type="presParOf" srcId="{831605F7-9190-4412-A8E1-3D61C17E1AA5}" destId="{E8CE5596-2C40-4386-9DD6-C0A21F6135C2}" srcOrd="8" destOrd="0" presId="urn:microsoft.com/office/officeart/2005/8/layout/chevron2"/>
    <dgm:cxn modelId="{4A46E630-E5D4-4CF7-B24D-F996715344F8}" type="presParOf" srcId="{E8CE5596-2C40-4386-9DD6-C0A21F6135C2}" destId="{73449C12-4EAB-49D4-86AE-388B4D7ACF5A}" srcOrd="0" destOrd="0" presId="urn:microsoft.com/office/officeart/2005/8/layout/chevron2"/>
    <dgm:cxn modelId="{C90417A6-51F5-4B73-BC23-A993510B1E48}" type="presParOf" srcId="{E8CE5596-2C40-4386-9DD6-C0A21F6135C2}" destId="{81514815-6B31-4F2C-92A7-4A89044FBB68}" srcOrd="1" destOrd="0" presId="urn:microsoft.com/office/officeart/2005/8/layout/chevron2"/>
    <dgm:cxn modelId="{AC0A68CC-00AB-4979-9147-EB7428384654}" type="presParOf" srcId="{831605F7-9190-4412-A8E1-3D61C17E1AA5}" destId="{6299F342-47F9-4B51-9312-9C9AA7F4A742}" srcOrd="9" destOrd="0" presId="urn:microsoft.com/office/officeart/2005/8/layout/chevron2"/>
    <dgm:cxn modelId="{13629598-41FE-4DF2-9E21-B343B3C0689E}" type="presParOf" srcId="{831605F7-9190-4412-A8E1-3D61C17E1AA5}" destId="{371D147F-B4F3-4409-8BC1-E7AC9797EA49}" srcOrd="10" destOrd="0" presId="urn:microsoft.com/office/officeart/2005/8/layout/chevron2"/>
    <dgm:cxn modelId="{85449538-50A1-45DA-8571-81129EFFDFE4}" type="presParOf" srcId="{371D147F-B4F3-4409-8BC1-E7AC9797EA49}" destId="{D390CC39-2B03-4345-ABDC-973A245DF908}" srcOrd="0" destOrd="0" presId="urn:microsoft.com/office/officeart/2005/8/layout/chevron2"/>
    <dgm:cxn modelId="{9DA528B8-0C3A-494E-A859-DBB82A40F743}" type="presParOf" srcId="{371D147F-B4F3-4409-8BC1-E7AC9797EA49}" destId="{A30C0DF8-A17E-46EB-A63F-CB55DD72AE16}" srcOrd="1" destOrd="0" presId="urn:microsoft.com/office/officeart/2005/8/layout/chevron2"/>
    <dgm:cxn modelId="{D567811B-7186-4B5D-AF87-C9583303FA7C}" type="presParOf" srcId="{831605F7-9190-4412-A8E1-3D61C17E1AA5}" destId="{D14C35F9-D4A6-4177-BB10-1E108A613806}" srcOrd="11" destOrd="0" presId="urn:microsoft.com/office/officeart/2005/8/layout/chevron2"/>
    <dgm:cxn modelId="{D4CC044C-734A-4A13-A3ED-0C81771F32F9}" type="presParOf" srcId="{831605F7-9190-4412-A8E1-3D61C17E1AA5}" destId="{0F62826E-4820-45DA-BC9A-DC4D972C2A40}" srcOrd="12" destOrd="0" presId="urn:microsoft.com/office/officeart/2005/8/layout/chevron2"/>
    <dgm:cxn modelId="{E82BE50F-287A-43B0-B449-4595018DA4ED}" type="presParOf" srcId="{0F62826E-4820-45DA-BC9A-DC4D972C2A40}" destId="{9D5C166F-B8C4-4848-90D4-9A55CB2995E1}" srcOrd="0" destOrd="0" presId="urn:microsoft.com/office/officeart/2005/8/layout/chevron2"/>
    <dgm:cxn modelId="{7B8DB4AE-D182-4562-BB85-4CEADB9E105D}" type="presParOf" srcId="{0F62826E-4820-45DA-BC9A-DC4D972C2A40}" destId="{0DEBC2B6-180C-49A5-A395-0B5D1E3D6B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75968-5090-4311-8CA7-E21DB50D1651}">
      <dsp:nvSpPr>
        <dsp:cNvPr id="0" name=""/>
        <dsp:cNvSpPr/>
      </dsp:nvSpPr>
      <dsp:spPr>
        <a:xfrm rot="5400000">
          <a:off x="-111777" y="115075"/>
          <a:ext cx="745184" cy="52162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1</a:t>
          </a:r>
          <a:endParaRPr lang="es-ES" sz="2800" b="1" kern="1200" dirty="0"/>
        </a:p>
      </dsp:txBody>
      <dsp:txXfrm rot="5400000">
        <a:off x="-111777" y="115075"/>
        <a:ext cx="745184" cy="521629"/>
      </dsp:txXfrm>
    </dsp:sp>
    <dsp:sp modelId="{3C23A6C0-26F6-4C32-A690-F769FA5B956F}">
      <dsp:nvSpPr>
        <dsp:cNvPr id="0" name=""/>
        <dsp:cNvSpPr/>
      </dsp:nvSpPr>
      <dsp:spPr>
        <a:xfrm rot="5400000">
          <a:off x="4361902" y="-3836975"/>
          <a:ext cx="484624" cy="816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latin typeface="Bradley Hand ITC" pitchFamily="66" charset="0"/>
            </a:rPr>
            <a:t>DEFINICIÓN</a:t>
          </a:r>
          <a:endParaRPr lang="es-ES" sz="2400" b="1" kern="1200" dirty="0">
            <a:latin typeface="Bradley Hand ITC" pitchFamily="66" charset="0"/>
          </a:endParaRPr>
        </a:p>
      </dsp:txBody>
      <dsp:txXfrm rot="5400000">
        <a:off x="4361902" y="-3836975"/>
        <a:ext cx="484624" cy="8165170"/>
      </dsp:txXfrm>
    </dsp:sp>
    <dsp:sp modelId="{91B7840A-CCC0-4B2A-B181-200C0A0D4A2D}">
      <dsp:nvSpPr>
        <dsp:cNvPr id="0" name=""/>
        <dsp:cNvSpPr/>
      </dsp:nvSpPr>
      <dsp:spPr>
        <a:xfrm rot="5400000">
          <a:off x="-111777" y="775596"/>
          <a:ext cx="745184" cy="52162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accent5">
              <a:hueOff val="415876"/>
              <a:satOff val="-8415"/>
              <a:lumOff val="26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2</a:t>
          </a:r>
          <a:endParaRPr lang="es-ES" sz="2800" b="1" kern="1200" dirty="0"/>
        </a:p>
      </dsp:txBody>
      <dsp:txXfrm rot="5400000">
        <a:off x="-111777" y="775596"/>
        <a:ext cx="745184" cy="521629"/>
      </dsp:txXfrm>
    </dsp:sp>
    <dsp:sp modelId="{A0294A4F-7F49-41D4-85B7-8F8F30AD42ED}">
      <dsp:nvSpPr>
        <dsp:cNvPr id="0" name=""/>
        <dsp:cNvSpPr/>
      </dsp:nvSpPr>
      <dsp:spPr>
        <a:xfrm rot="5400000">
          <a:off x="4362029" y="-3176581"/>
          <a:ext cx="484370" cy="816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415876"/>
              <a:satOff val="-8415"/>
              <a:lumOff val="26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latin typeface="Bradley Hand ITC" pitchFamily="66" charset="0"/>
            </a:rPr>
            <a:t>MARCO LEGAL</a:t>
          </a:r>
          <a:endParaRPr lang="es-ES" sz="2400" b="1" kern="1200" dirty="0">
            <a:latin typeface="Bradley Hand ITC" pitchFamily="66" charset="0"/>
          </a:endParaRPr>
        </a:p>
      </dsp:txBody>
      <dsp:txXfrm rot="5400000">
        <a:off x="4362029" y="-3176581"/>
        <a:ext cx="484370" cy="8165170"/>
      </dsp:txXfrm>
    </dsp:sp>
    <dsp:sp modelId="{0205040F-8B8A-41D4-942E-AC0C4027BB19}">
      <dsp:nvSpPr>
        <dsp:cNvPr id="0" name=""/>
        <dsp:cNvSpPr/>
      </dsp:nvSpPr>
      <dsp:spPr>
        <a:xfrm rot="5400000">
          <a:off x="-111777" y="1436118"/>
          <a:ext cx="745184" cy="52162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accent5">
              <a:hueOff val="831752"/>
              <a:satOff val="-16830"/>
              <a:lumOff val="52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3</a:t>
          </a:r>
          <a:endParaRPr lang="es-ES" sz="2800" b="1" kern="1200" dirty="0"/>
        </a:p>
      </dsp:txBody>
      <dsp:txXfrm rot="5400000">
        <a:off x="-111777" y="1436118"/>
        <a:ext cx="745184" cy="521629"/>
      </dsp:txXfrm>
    </dsp:sp>
    <dsp:sp modelId="{D139D81C-34D6-4CF8-83B8-6509510F6203}">
      <dsp:nvSpPr>
        <dsp:cNvPr id="0" name=""/>
        <dsp:cNvSpPr/>
      </dsp:nvSpPr>
      <dsp:spPr>
        <a:xfrm rot="5400000">
          <a:off x="4362029" y="-2516059"/>
          <a:ext cx="484370" cy="816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831752"/>
              <a:satOff val="-16830"/>
              <a:lumOff val="5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latin typeface="Bradley Hand ITC" pitchFamily="66" charset="0"/>
            </a:rPr>
            <a:t>OBJETIVOS GENERALES</a:t>
          </a:r>
          <a:endParaRPr lang="es-ES" sz="2400" b="1" kern="1200" dirty="0">
            <a:latin typeface="Bradley Hand ITC" pitchFamily="66" charset="0"/>
          </a:endParaRPr>
        </a:p>
      </dsp:txBody>
      <dsp:txXfrm rot="5400000">
        <a:off x="4362029" y="-2516059"/>
        <a:ext cx="484370" cy="8165170"/>
      </dsp:txXfrm>
    </dsp:sp>
    <dsp:sp modelId="{07D5A707-1ACB-44C4-B50E-E3BBB64C70AB}">
      <dsp:nvSpPr>
        <dsp:cNvPr id="0" name=""/>
        <dsp:cNvSpPr/>
      </dsp:nvSpPr>
      <dsp:spPr>
        <a:xfrm rot="5400000">
          <a:off x="-111777" y="2096639"/>
          <a:ext cx="745184" cy="52162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4</a:t>
          </a:r>
          <a:endParaRPr lang="es-ES" sz="2800" b="1" kern="1200" dirty="0"/>
        </a:p>
      </dsp:txBody>
      <dsp:txXfrm rot="5400000">
        <a:off x="-111777" y="2096639"/>
        <a:ext cx="745184" cy="521629"/>
      </dsp:txXfrm>
    </dsp:sp>
    <dsp:sp modelId="{14241FE7-B605-47A5-8350-95B641425513}">
      <dsp:nvSpPr>
        <dsp:cNvPr id="0" name=""/>
        <dsp:cNvSpPr/>
      </dsp:nvSpPr>
      <dsp:spPr>
        <a:xfrm rot="5400000">
          <a:off x="4362029" y="-1855538"/>
          <a:ext cx="484370" cy="816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latin typeface="Bradley Hand ITC" pitchFamily="66" charset="0"/>
            </a:rPr>
            <a:t>ÁMBITOS Y ACTUACIONES</a:t>
          </a:r>
          <a:endParaRPr lang="es-ES" sz="2400" b="1" kern="1200" dirty="0">
            <a:latin typeface="Bradley Hand ITC" pitchFamily="66" charset="0"/>
          </a:endParaRPr>
        </a:p>
      </dsp:txBody>
      <dsp:txXfrm rot="5400000">
        <a:off x="4362029" y="-1855538"/>
        <a:ext cx="484370" cy="8165170"/>
      </dsp:txXfrm>
    </dsp:sp>
    <dsp:sp modelId="{73449C12-4EAB-49D4-86AE-388B4D7ACF5A}">
      <dsp:nvSpPr>
        <dsp:cNvPr id="0" name=""/>
        <dsp:cNvSpPr/>
      </dsp:nvSpPr>
      <dsp:spPr>
        <a:xfrm rot="5400000">
          <a:off x="-111777" y="2757160"/>
          <a:ext cx="745184" cy="52162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accent5">
              <a:hueOff val="1663505"/>
              <a:satOff val="-33659"/>
              <a:lumOff val="104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5</a:t>
          </a:r>
          <a:endParaRPr lang="es-ES" sz="2800" b="1" kern="1200" dirty="0"/>
        </a:p>
      </dsp:txBody>
      <dsp:txXfrm rot="5400000">
        <a:off x="-111777" y="2757160"/>
        <a:ext cx="745184" cy="521629"/>
      </dsp:txXfrm>
    </dsp:sp>
    <dsp:sp modelId="{81514815-6B31-4F2C-92A7-4A89044FBB68}">
      <dsp:nvSpPr>
        <dsp:cNvPr id="0" name=""/>
        <dsp:cNvSpPr/>
      </dsp:nvSpPr>
      <dsp:spPr>
        <a:xfrm rot="5400000">
          <a:off x="4362029" y="-1195017"/>
          <a:ext cx="484370" cy="816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1663505"/>
              <a:satOff val="-33659"/>
              <a:lumOff val="10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latin typeface="Bradley Hand ITC" pitchFamily="66" charset="0"/>
            </a:rPr>
            <a:t>PROTOCOLO DE DEMANDA DE A.A.E.</a:t>
          </a:r>
          <a:endParaRPr lang="es-ES" sz="2400" b="1" kern="1200" dirty="0">
            <a:latin typeface="Bradley Hand ITC" pitchFamily="66" charset="0"/>
          </a:endParaRPr>
        </a:p>
      </dsp:txBody>
      <dsp:txXfrm rot="5400000">
        <a:off x="4362029" y="-1195017"/>
        <a:ext cx="484370" cy="8165170"/>
      </dsp:txXfrm>
    </dsp:sp>
    <dsp:sp modelId="{D390CC39-2B03-4345-ABDC-973A245DF908}">
      <dsp:nvSpPr>
        <dsp:cNvPr id="0" name=""/>
        <dsp:cNvSpPr/>
      </dsp:nvSpPr>
      <dsp:spPr>
        <a:xfrm rot="5400000">
          <a:off x="-111777" y="3417681"/>
          <a:ext cx="745184" cy="52162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accent5">
              <a:hueOff val="2079381"/>
              <a:satOff val="-42074"/>
              <a:lumOff val="13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6</a:t>
          </a:r>
          <a:endParaRPr lang="es-ES" sz="2800" b="1" kern="1200" dirty="0"/>
        </a:p>
      </dsp:txBody>
      <dsp:txXfrm rot="5400000">
        <a:off x="-111777" y="3417681"/>
        <a:ext cx="745184" cy="521629"/>
      </dsp:txXfrm>
    </dsp:sp>
    <dsp:sp modelId="{A30C0DF8-A17E-46EB-A63F-CB55DD72AE16}">
      <dsp:nvSpPr>
        <dsp:cNvPr id="0" name=""/>
        <dsp:cNvSpPr/>
      </dsp:nvSpPr>
      <dsp:spPr>
        <a:xfrm rot="5400000">
          <a:off x="4362029" y="-534496"/>
          <a:ext cx="484370" cy="816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2079381"/>
              <a:satOff val="-42074"/>
              <a:lumOff val="130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latin typeface="Bradley Hand ITC" pitchFamily="66" charset="0"/>
            </a:rPr>
            <a:t>PROTOCOLO DE DEMANDA DE MATERIAL DE ACCESO</a:t>
          </a:r>
          <a:endParaRPr lang="es-ES" sz="2400" b="1" kern="1200" dirty="0">
            <a:latin typeface="Bradley Hand ITC" pitchFamily="66" charset="0"/>
          </a:endParaRPr>
        </a:p>
      </dsp:txBody>
      <dsp:txXfrm rot="5400000">
        <a:off x="4362029" y="-534496"/>
        <a:ext cx="484370" cy="8165170"/>
      </dsp:txXfrm>
    </dsp:sp>
    <dsp:sp modelId="{9D5C166F-B8C4-4848-90D4-9A55CB2995E1}">
      <dsp:nvSpPr>
        <dsp:cNvPr id="0" name=""/>
        <dsp:cNvSpPr/>
      </dsp:nvSpPr>
      <dsp:spPr>
        <a:xfrm rot="5400000">
          <a:off x="-111777" y="4078203"/>
          <a:ext cx="745184" cy="52162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accent5">
              <a:hueOff val="2495257"/>
              <a:satOff val="-50489"/>
              <a:lumOff val="156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7</a:t>
          </a:r>
          <a:endParaRPr lang="es-ES" sz="2800" b="1" kern="1200" dirty="0"/>
        </a:p>
      </dsp:txBody>
      <dsp:txXfrm rot="5400000">
        <a:off x="-111777" y="4078203"/>
        <a:ext cx="745184" cy="521629"/>
      </dsp:txXfrm>
    </dsp:sp>
    <dsp:sp modelId="{0DEBC2B6-180C-49A5-A395-0B5D1E3D6BDC}">
      <dsp:nvSpPr>
        <dsp:cNvPr id="0" name=""/>
        <dsp:cNvSpPr/>
      </dsp:nvSpPr>
      <dsp:spPr>
        <a:xfrm rot="5400000">
          <a:off x="4319407" y="142784"/>
          <a:ext cx="484370" cy="816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2495257"/>
              <a:satOff val="-50489"/>
              <a:lumOff val="15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latin typeface="Bradley Hand ITC" pitchFamily="66" charset="0"/>
            </a:rPr>
            <a:t>CÓMO ACCEDER AL C.P.E.E. “CRUZ DE MAYO”</a:t>
          </a:r>
          <a:endParaRPr lang="es-ES" sz="2400" kern="1200" dirty="0"/>
        </a:p>
      </dsp:txBody>
      <dsp:txXfrm rot="5400000">
        <a:off x="4319407" y="142784"/>
        <a:ext cx="484370" cy="8165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74EE08-AB90-4154-BE7F-4A738EAE4DF5}" type="datetimeFigureOut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1CE26F9-53EE-474A-A3C6-7D6CCEBBC76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63CF60-1160-4FAC-A517-B10D9ABFBAF7}" type="slidenum">
              <a:rPr lang="es-ES" altLang="es-ES"/>
              <a:pPr/>
              <a:t>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8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6522-C86D-4CE9-9D98-AF023566BA9D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0D64D-E790-44E6-8C25-6C39B72FCC3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3C50-AACD-4183-B9E1-4D207271E878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7CAA6-5A26-42E9-9E73-C52F22A5AEFB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A56E-2709-4440-A0D0-593FC9B3E61F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F6EB6E-E4EF-4A35-9EBD-D0D8F07652D5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332E-C364-4BEB-AA0E-3F975054865E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D892-67C3-440D-9B47-719A3F6CB2F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5D4B-DF37-4F7D-81CA-E91F48E1FEAF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FF79F26-C2F9-431A-979F-F226E835730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F576-1427-44C7-82CB-81CDC9FB23BE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11785BC-5CA7-44F9-B55D-8BF04AB746D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045F-BEAA-4B7F-A2C0-8EF4B9CF9E20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620A-3817-4045-AEC4-34D8F3CE131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3019-4EF7-4BFC-9102-73FB4BC01E24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7287E-0240-43D0-ADD2-670920F4282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71E9-8004-49AD-83C9-F2DB388C14EA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0A8D-EEB2-4F12-9AAA-D2736BC4F53E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2BE5-1E49-4088-9A86-0A24C6210ADF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669B-C9A4-461B-A0CA-7FB5ECAB32B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6EA1-3D39-40C3-B430-7B6A499E0E71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71041-122A-4B03-9EF4-924E52689CF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533-C843-4FA9-BBA7-0FC9CE2CDAD3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0DB64-D563-4BDF-B7C2-966FC02702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1C1A-82AB-411F-A8F5-80686B579B35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7E291-C4C5-4E5B-915E-BADF19713CE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44FB-E627-4806-9D85-2915B6655AF4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0EBD-C467-4288-BB7D-0796D9097FB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7E21-C9E9-4E08-B29C-DF67F2CD7824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E890B-692F-4204-9075-F4166C35EB0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99C4-2AC7-4047-B634-03D089FF88DF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Colegio de Educación Especial BIOS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17F12-ECF0-4DF1-836E-A428DA12F66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FB4769-9607-45DB-B94E-4CB232FDDE5F}" type="datetime1">
              <a:rPr lang="es-ES"/>
              <a:pPr>
                <a:defRPr/>
              </a:pPr>
              <a:t>22/03/2017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/>
              <a:t>Colegio de Educación Especial BIOS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6E8F6E07-75FD-4621-8A2F-A28B76C8F83E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23" r:id="rId11"/>
    <p:sldLayoutId id="2147484018" r:id="rId12"/>
    <p:sldLayoutId id="2147484024" r:id="rId13"/>
    <p:sldLayoutId id="2147484019" r:id="rId14"/>
    <p:sldLayoutId id="2147484020" r:id="rId15"/>
    <p:sldLayoutId id="2147484021" r:id="rId16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971550" y="765175"/>
            <a:ext cx="6273800" cy="1646238"/>
          </a:xfrm>
        </p:spPr>
        <p:txBody>
          <a:bodyPr/>
          <a:lstStyle/>
          <a:p>
            <a:pPr marL="484188" algn="ctr"/>
            <a:r>
              <a:rPr lang="es-ES" sz="4000" smtClean="0">
                <a:solidFill>
                  <a:schemeClr val="tx1"/>
                </a:solidFill>
                <a:latin typeface="Bradley Hand ITC" pitchFamily="66" charset="0"/>
              </a:rPr>
              <a:t>COLEGIO PÚBLICO DE EDUCACIÓN ESPECIAL “CRUZ DE MAYO”</a:t>
            </a:r>
          </a:p>
        </p:txBody>
      </p:sp>
      <p:sp>
        <p:nvSpPr>
          <p:cNvPr id="3075" name="2 Subtítulo"/>
          <p:cNvSpPr>
            <a:spLocks noGrp="1"/>
          </p:cNvSpPr>
          <p:nvPr>
            <p:ph type="subTitle" idx="1"/>
          </p:nvPr>
        </p:nvSpPr>
        <p:spPr>
          <a:xfrm>
            <a:off x="4763" y="2852738"/>
            <a:ext cx="7880350" cy="20891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SERVICIO DE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ASESORAMIENTO Y APOYO ESPECIALIZADO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s-ES" b="1" dirty="0" smtClean="0">
              <a:solidFill>
                <a:schemeClr val="tx1"/>
              </a:solidFill>
              <a:latin typeface="Bradley Hand ITC" pitchFamily="66" charset="0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s-ES" b="1" dirty="0" smtClean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8201" name="Picture 9" descr="Resultado de imagen de servicio de asesoramiento y apoyo especializ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37553"/>
            <a:ext cx="3113906" cy="2091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uario\Configuración local\Archivos temporales de Internet\Content.IE5\KQGVW1ZU\MCj029068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950" y="214313"/>
            <a:ext cx="25273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2 Marcador de texto"/>
          <p:cNvSpPr>
            <a:spLocks noGrp="1"/>
          </p:cNvSpPr>
          <p:nvPr>
            <p:ph type="body" idx="1"/>
          </p:nvPr>
        </p:nvSpPr>
        <p:spPr>
          <a:xfrm>
            <a:off x="428625" y="2420938"/>
            <a:ext cx="6664325" cy="38877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s-ES" sz="4000" b="1" smtClean="0">
                <a:latin typeface="Bradley Hand ITC" pitchFamily="66" charset="0"/>
              </a:rPr>
              <a:t>4. </a:t>
            </a:r>
            <a:r>
              <a:rPr lang="es-ES" sz="4000" smtClean="0">
                <a:latin typeface="Bradley Hand ITC" pitchFamily="66" charset="0"/>
              </a:rPr>
              <a:t>ÁMBITOS Y ACTUACIONES  DE ASESORAMIENTO DE LOS CENTROS PÚBLICOS DE E.E.</a:t>
            </a:r>
            <a:r>
              <a:rPr lang="es-ES" sz="4400" smtClean="0">
                <a:latin typeface="Bradley Hand ITC" pitchFamily="66" charset="0"/>
              </a:rPr>
              <a:t>  </a:t>
            </a:r>
          </a:p>
          <a:p>
            <a:pPr>
              <a:buFont typeface="Wingdings 2" pitchFamily="18" charset="2"/>
              <a:buNone/>
            </a:pPr>
            <a:endParaRPr lang="es-ES" sz="4800" b="1" smtClean="0">
              <a:latin typeface="Bradley Hand ITC" pitchFamily="66" charset="0"/>
            </a:endParaRPr>
          </a:p>
        </p:txBody>
      </p:sp>
      <p:sp>
        <p:nvSpPr>
          <p:cNvPr id="16388" name="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380288" y="6165850"/>
            <a:ext cx="132556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686059F-8491-4408-9461-911483394A1D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10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4313" y="142875"/>
            <a:ext cx="6661150" cy="1773238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800" b="1" dirty="0" smtClean="0">
                <a:solidFill>
                  <a:srgbClr val="92D050"/>
                </a:solidFill>
                <a:latin typeface="Bradley Hand ITC" pitchFamily="66" charset="0"/>
              </a:rPr>
              <a:t>Ámbitos y actuaciones de asesoramiento de todos los C.E.E.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242888" y="1196975"/>
            <a:ext cx="8701087" cy="5476875"/>
          </a:xfrm>
        </p:spPr>
        <p:txBody>
          <a:bodyPr rtlCol="0">
            <a:normAutofit fontScale="85000" lnSpcReduction="20000"/>
          </a:bodyPr>
          <a:lstStyle/>
          <a:p>
            <a:pPr marL="273050" indent="-2730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Material de acceso.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Comunicación.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Estructuración.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Discapacidad motora.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T.E.A.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T.G.C.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Discapacidad intelectual.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Programas de Autonomía.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Tecnologías del aprendizaje y el conocimiento (TAC).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Orientación.</a:t>
            </a: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2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81750"/>
            <a:ext cx="2133600" cy="2921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AEE0365-59E4-46FD-BC6D-0E96B67B85E9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11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4313" y="142875"/>
            <a:ext cx="6518275" cy="1773238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800" b="1" dirty="0" smtClean="0">
                <a:solidFill>
                  <a:srgbClr val="92D050"/>
                </a:solidFill>
                <a:latin typeface="Bradley Hand ITC" pitchFamily="66" charset="0"/>
              </a:rPr>
              <a:t>Ámbitos y actuaciones de asesoramiento de todos los C.E.E.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214313" y="1214438"/>
            <a:ext cx="7381875" cy="5491162"/>
          </a:xfrm>
        </p:spPr>
        <p:txBody>
          <a:bodyPr/>
          <a:lstStyle/>
          <a:p>
            <a:pPr marL="273050" indent="-273050">
              <a:buFont typeface="Wingdings" pitchFamily="2" charset="2"/>
              <a:buNone/>
            </a:pPr>
            <a:endParaRPr lang="es-ES" altLang="es-ES" sz="2600" smtClean="0"/>
          </a:p>
          <a:p>
            <a:pPr marL="273050" indent="-273050" algn="just">
              <a:buFont typeface="Wingdings 2" pitchFamily="18" charset="2"/>
              <a:buChar char=""/>
            </a:pPr>
            <a:endParaRPr lang="es-ES" altLang="es-ES" sz="2600" smtClean="0"/>
          </a:p>
          <a:p>
            <a:pPr marL="273050" indent="-273050" algn="ctr">
              <a:buFont typeface="Wingdings" pitchFamily="2" charset="2"/>
              <a:buNone/>
            </a:pPr>
            <a:r>
              <a:rPr lang="es-ES" altLang="es-ES" sz="2800" smtClean="0">
                <a:latin typeface="Bradley Hand ITC" pitchFamily="66" charset="0"/>
              </a:rPr>
              <a:t>MATERIAL DE ACCESO</a:t>
            </a:r>
          </a:p>
          <a:p>
            <a:pPr marL="273050" indent="-273050" algn="just">
              <a:buFont typeface="Wingdings 2" pitchFamily="18" charset="2"/>
              <a:buChar char=""/>
            </a:pPr>
            <a:r>
              <a:rPr lang="es-ES" altLang="es-ES" sz="2600" smtClean="0">
                <a:latin typeface="Bradley Hand ITC" pitchFamily="66" charset="0"/>
              </a:rPr>
              <a:t>Asesoramiento sobre material de acceso más adecuado para satisfacer las necesidades de cada alumna o alumno; materiales de bajo coste, reciclados, adaptados, optimizando la relación calidad/precio.</a:t>
            </a:r>
          </a:p>
        </p:txBody>
      </p:sp>
      <p:sp>
        <p:nvSpPr>
          <p:cNvPr id="1843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381750"/>
            <a:ext cx="2133600" cy="2921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542C27-3B20-45C5-B0CA-0D579F7275D7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12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39" y="4819494"/>
            <a:ext cx="1916638" cy="191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949323"/>
            <a:ext cx="2675022" cy="170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4262" y="5045730"/>
            <a:ext cx="2263883" cy="15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4313" y="142875"/>
            <a:ext cx="7021512" cy="1773238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800" b="1" dirty="0" smtClean="0">
                <a:solidFill>
                  <a:srgbClr val="92D050"/>
                </a:solidFill>
                <a:latin typeface="Bradley Hand ITC" pitchFamily="66" charset="0"/>
              </a:rPr>
              <a:t>Ámbitos y actuaciones de asesoramiento de todos los C.E.E.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214313" y="1214438"/>
            <a:ext cx="7597775" cy="5491162"/>
          </a:xfrm>
        </p:spPr>
        <p:txBody>
          <a:bodyPr rtlCol="0">
            <a:normAutofit lnSpcReduction="10000"/>
          </a:bodyPr>
          <a:lstStyle/>
          <a:p>
            <a:pPr marL="273050" indent="-2730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3050" indent="-27305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alt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COMUNICACIÓN</a:t>
            </a:r>
          </a:p>
          <a:p>
            <a:pPr marL="273050" indent="-27305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marL="673100" lvl="1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Asesoramiento en la potenciación de la intencionalidad comunicativa, la elección y uso del 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Sistema Aumentativo </a:t>
            </a: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y/o Alternativo de la Comunicación (SAAC) más adecuado a las necesidades del alumnado, 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software y </a:t>
            </a: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recursos bibliográficos o informáticos sobre los mismos. Elección, si es posible, de un sistema de </a:t>
            </a:r>
            <a:r>
              <a:rPr lang="es-ES" alt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lecto</a:t>
            </a: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-escritura adecuado </a:t>
            </a:r>
            <a:r>
              <a:rPr lang="es-ES" alt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 las características del alumnado.</a:t>
            </a: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60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381750"/>
            <a:ext cx="2133600" cy="2921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8B3EE9C-3C04-48F2-8D61-2E2DC2E4E6C3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13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53284"/>
            <a:ext cx="1962114" cy="131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514" y="1565763"/>
            <a:ext cx="1898005" cy="158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4313" y="142875"/>
            <a:ext cx="7094537" cy="1773238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800" b="1" dirty="0" smtClean="0">
                <a:solidFill>
                  <a:srgbClr val="92D050"/>
                </a:solidFill>
                <a:latin typeface="Bradley Hand ITC" pitchFamily="66" charset="0"/>
              </a:rPr>
              <a:t>Ámbitos y actuaciones de asesoramiento de todos los C.E.E.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214313" y="1214438"/>
            <a:ext cx="7094537" cy="5491162"/>
          </a:xfrm>
        </p:spPr>
        <p:txBody>
          <a:bodyPr/>
          <a:lstStyle/>
          <a:p>
            <a:pPr marL="273050" indent="-273050">
              <a:buFont typeface="Wingdings" pitchFamily="2" charset="2"/>
              <a:buNone/>
            </a:pPr>
            <a:endParaRPr lang="es-ES" altLang="es-ES" sz="2600" smtClean="0"/>
          </a:p>
          <a:p>
            <a:pPr marL="273050" indent="-273050" algn="ctr">
              <a:buFont typeface="Wingdings" pitchFamily="2" charset="2"/>
              <a:buNone/>
            </a:pPr>
            <a:endParaRPr lang="es-ES" altLang="es-ES" sz="2800" smtClean="0">
              <a:latin typeface="Bradley Hand ITC" pitchFamily="66" charset="0"/>
            </a:endParaRPr>
          </a:p>
          <a:p>
            <a:pPr marL="273050" indent="-273050" algn="ctr">
              <a:buFont typeface="Wingdings" pitchFamily="2" charset="2"/>
              <a:buNone/>
            </a:pPr>
            <a:r>
              <a:rPr lang="es-ES" altLang="es-ES" sz="2800" smtClean="0">
                <a:latin typeface="Bradley Hand ITC" pitchFamily="66" charset="0"/>
              </a:rPr>
              <a:t>ESTRUCTURACIÓN</a:t>
            </a:r>
          </a:p>
          <a:p>
            <a:pPr marL="273050" indent="-273050" algn="ctr">
              <a:buFont typeface="Wingdings" pitchFamily="2" charset="2"/>
              <a:buNone/>
            </a:pPr>
            <a:endParaRPr lang="es-ES" altLang="es-ES" sz="2800" smtClean="0">
              <a:latin typeface="Bradley Hand ITC" pitchFamily="66" charset="0"/>
            </a:endParaRPr>
          </a:p>
          <a:p>
            <a:pPr marL="673100" lvl="1" indent="-273050" algn="just">
              <a:buFont typeface="Wingdings 2" pitchFamily="18" charset="2"/>
              <a:buChar char=""/>
            </a:pPr>
            <a:r>
              <a:rPr lang="es-ES" altLang="es-ES" sz="2400" smtClean="0">
                <a:latin typeface="Bradley Hand ITC" pitchFamily="66" charset="0"/>
              </a:rPr>
              <a:t>Señalización y organización del centro para satisfacer las necesidades del alumnado. Eliminación de barreras arquitectónicas del centro y el entorno.</a:t>
            </a:r>
            <a:endParaRPr lang="es-ES" altLang="es-ES" sz="2600" smtClean="0"/>
          </a:p>
        </p:txBody>
      </p:sp>
      <p:sp>
        <p:nvSpPr>
          <p:cNvPr id="2048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565900"/>
            <a:ext cx="2133600" cy="2921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B533C72-849D-43A4-B6EC-1C580BE460E1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14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91894"/>
            <a:ext cx="2018275" cy="151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8693" y="5178871"/>
            <a:ext cx="2136874" cy="150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4313" y="142875"/>
            <a:ext cx="6950075" cy="1773238"/>
          </a:xfrm>
        </p:spPr>
        <p:txBody>
          <a:bodyPr/>
          <a:lstStyle/>
          <a:p>
            <a:pPr marL="484188" algn="ctr"/>
            <a:r>
              <a:rPr lang="es-ES" sz="3800" b="1" smtClean="0">
                <a:solidFill>
                  <a:srgbClr val="92D050"/>
                </a:solidFill>
                <a:latin typeface="Bradley Hand ITC" pitchFamily="66" charset="0"/>
              </a:rPr>
              <a:t>Ámbitos y actuaciones de asesoramiento de todos los C.E.E.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214313" y="1214438"/>
            <a:ext cx="8701087" cy="5491162"/>
          </a:xfrm>
        </p:spPr>
        <p:txBody>
          <a:bodyPr rtlCol="0">
            <a:normAutofit/>
          </a:bodyPr>
          <a:lstStyle/>
          <a:p>
            <a:pPr marL="273050" indent="-2730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3050" indent="-273050" algn="just" fontAlgn="auto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marL="273050" indent="-27305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altLang="es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DISCAPACIDAD MOTORA</a:t>
            </a:r>
          </a:p>
          <a:p>
            <a:pPr marL="273050" indent="-27305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6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Asesoramiento para satisfacer las necesidades de este alumnado, desarrollo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psicomotriz, estimulación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basal,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multisensorial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 e integración sensorial del alumnado. Control respiratorio y postural,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posicionamiento, bipedestación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, sedestación y transferencias del alumnado con necesidades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motrices.</a:t>
            </a: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1508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381750"/>
            <a:ext cx="2133600" cy="2921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6615FC9-1240-4A14-8177-B4AA124C21B1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15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588" y="1488866"/>
            <a:ext cx="2116782" cy="146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8866"/>
            <a:ext cx="1288901" cy="171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4313" y="152400"/>
            <a:ext cx="7237412" cy="1276350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92D050"/>
                </a:solidFill>
                <a:latin typeface="Bradley Hand ITC" pitchFamily="66" charset="0"/>
              </a:rPr>
              <a:t>Ámbitos y actuaciones de asesoramiento de todos los C.E.E.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228600" y="1571625"/>
            <a:ext cx="8686800" cy="5133975"/>
          </a:xfrm>
        </p:spPr>
        <p:txBody>
          <a:bodyPr rtlCol="0">
            <a:normAutofit/>
          </a:bodyPr>
          <a:lstStyle/>
          <a:p>
            <a:pPr marL="273050" indent="-27305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altLang="es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TRASTORNO DEL ESPECTRO AUTISTA</a:t>
            </a:r>
          </a:p>
          <a:p>
            <a:pPr marL="273050" indent="-2730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6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Asesoramiento para satisfacer las necesidades de este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alumnado, metodología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específica, software y recursos bibliográficos o informáticos sobre los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mismos.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Asesoramiento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para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la elaboración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de materiales adaptados.</a:t>
            </a: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2532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81750"/>
            <a:ext cx="2133600" cy="2921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BEDC82-5CFC-4D2A-818B-264E484495CE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16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830" y="5088731"/>
            <a:ext cx="4464496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4313" y="152400"/>
            <a:ext cx="6805612" cy="1276350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92D050"/>
                </a:solidFill>
                <a:latin typeface="Bradley Hand ITC" pitchFamily="66" charset="0"/>
              </a:rPr>
              <a:t>Ámbitos y actuaciones de asesoramiento de todos los C.E.E.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228600" y="1571625"/>
            <a:ext cx="8686800" cy="5133975"/>
          </a:xfrm>
        </p:spPr>
        <p:txBody>
          <a:bodyPr rtlCol="0">
            <a:normAutofit/>
          </a:bodyPr>
          <a:lstStyle/>
          <a:p>
            <a:pPr marL="273050" indent="-27305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marL="273050" indent="-27305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altLang="es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TRASTORNOS GRAVES DE LA CONDUCTA (T.G.C.)</a:t>
            </a:r>
          </a:p>
          <a:p>
            <a:pPr marL="273050" indent="-27305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Asesoramiento para satisfacer las necesidades de este alumnado,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Apoyo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Conductal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Positivo (ACP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), habilidades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sociales, metodología y técnicas específicas.</a:t>
            </a:r>
            <a:endParaRPr lang="es-ES" altLang="es-E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355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29375"/>
            <a:ext cx="2133600" cy="2921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CDDB7B-1FC1-4D02-9918-FC11793DFCE3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17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4299" y="4971207"/>
            <a:ext cx="2259557" cy="145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smtClean="0">
                <a:latin typeface="Bradley Hand ITC" pitchFamily="66" charset="0"/>
              </a:rPr>
              <a:t>Ámbitos y actuaciones de asesoramiento de todos los C.E.E.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s-E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DISCAPACIDAD INTELECTUAL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Asesoramiento para satisfacer las necesidades de este alumnado, metodología,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software y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recursos bibliográficos o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informáticos.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4580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7D073D-C642-40BA-99E4-EDD317BA5FEC}" type="slidenum">
              <a:rPr lang="es-ES" altLang="es-ES"/>
              <a:pPr/>
              <a:t>18</a:t>
            </a:fld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smtClean="0">
                <a:latin typeface="Bradley Hand ITC" pitchFamily="66" charset="0"/>
              </a:rPr>
              <a:t>Ámbitos y actuaciones de asesoramiento de todos los C.E.E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PROGRAMAS DE AUTONOMÍA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Personal, social, de ocio y tiempo libre; adaptados a las necesidades educativas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especiales del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alumnado.</a:t>
            </a:r>
          </a:p>
        </p:txBody>
      </p:sp>
      <p:sp>
        <p:nvSpPr>
          <p:cNvPr id="25604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4F7F78-262B-4A5A-A4CE-3F7CC0099901}" type="slidenum">
              <a:rPr lang="es-ES" altLang="es-ES"/>
              <a:pPr/>
              <a:t>19</a:t>
            </a:fld>
            <a:endParaRPr lang="es-ES" alt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871" y="4944505"/>
            <a:ext cx="2441134" cy="154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4149" y="4944505"/>
            <a:ext cx="3171910" cy="143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7965" y="4944504"/>
            <a:ext cx="2328371" cy="143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/>
            <a:r>
              <a:rPr lang="es-ES" sz="6600" smtClean="0">
                <a:solidFill>
                  <a:schemeClr val="tx1"/>
                </a:solidFill>
                <a:latin typeface="Bradley Hand ITC" pitchFamily="66" charset="0"/>
              </a:rPr>
              <a:t>ÍNDICE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857364"/>
          <a:ext cx="86868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1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2411413" y="6381750"/>
            <a:ext cx="4824412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t>Colegio Público de Educación Especial “CRUZ DE MAYO”</a:t>
            </a:r>
          </a:p>
        </p:txBody>
      </p:sp>
      <p:sp>
        <p:nvSpPr>
          <p:cNvPr id="7173" name="11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04025" y="6381750"/>
            <a:ext cx="18303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es-ES" sz="1400">
                <a:solidFill>
                  <a:schemeClr val="tx1"/>
                </a:solidFill>
                <a:latin typeface="Century Gothic" pitchFamily="34" charset="0"/>
              </a:rPr>
              <a:t>                        </a:t>
            </a:r>
            <a:r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t> </a:t>
            </a:r>
            <a:fld id="{DC380A89-D408-449A-ABF3-E39BDD1504D8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2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4100" name="Picture 4" descr="C:\Documents and Settings\Usuario\Configuración local\Archivos temporales de Internet\Content.IE5\C1LJ8I9M\MCj0299023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75" y="428625"/>
            <a:ext cx="2032000" cy="1347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dondear rectángulo de esquina del mismo lado 4"/>
          <p:cNvSpPr/>
          <p:nvPr/>
        </p:nvSpPr>
        <p:spPr>
          <a:xfrm>
            <a:off x="714375" y="6286500"/>
            <a:ext cx="8208963" cy="3825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7800" tIns="15875" rIns="15875" bIns="15875" spcCol="1270" anchor="ctr"/>
          <a:lstStyle/>
          <a:p>
            <a:pPr marL="228600" lvl="1" indent="-228600" defTabSz="111125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s-ES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smtClean="0">
                <a:latin typeface="Bradley Hand ITC" pitchFamily="66" charset="0"/>
              </a:rPr>
              <a:t>Ámbitos y actuaciones de asesoramiento de todos los C.E.E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160588"/>
            <a:ext cx="6348413" cy="328453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TECNOLOGÍAS DEL APRENDIZAJE Y EL CONOCIMIENTO (T.A.C.)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Tecnologías </a:t>
            </a: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de la Información y la Comunicación (TIC) </a:t>
            </a:r>
            <a:r>
              <a:rPr lang="es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aplicables al </a:t>
            </a: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entorno educativo. Adaptación de las mismas a las necesidades del alumnado. Adaptación y </a:t>
            </a:r>
            <a:r>
              <a:rPr lang="es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elaboración de </a:t>
            </a: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ayudas técnicas, software educativo y hardware adaptado.</a:t>
            </a:r>
          </a:p>
        </p:txBody>
      </p:sp>
      <p:sp>
        <p:nvSpPr>
          <p:cNvPr id="26628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C1EF34-63B0-4E15-A278-8B3EE52A5FE8}" type="slidenum">
              <a:rPr lang="es-ES" altLang="es-ES"/>
              <a:pPr/>
              <a:t>20</a:t>
            </a:fld>
            <a:endParaRPr lang="es-ES" alt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039" y="4437112"/>
            <a:ext cx="2172836" cy="220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8358" y="1570183"/>
            <a:ext cx="2261517" cy="164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smtClean="0">
                <a:latin typeface="Bradley Hand ITC" pitchFamily="66" charset="0"/>
              </a:rPr>
              <a:t>Ámbitos y actuaciones de asesoramiento de todos los C.E.E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ORIENTACIÓN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Asesoramiento a las y los responsables de la orientación de los centros en el ajuste de la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respuesta educativa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a las Necesidades Educativas Especiales (NEE) del alumnado, sobre las modalidades de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escolarización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más adecuadas para este alumnado y en la elaboración de la evaluación psicopedagógica. Colaboración para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la elaboración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de dictámenes de escolarización en modalidad combinada o de educación especial.</a:t>
            </a:r>
          </a:p>
        </p:txBody>
      </p:sp>
      <p:sp>
        <p:nvSpPr>
          <p:cNvPr id="27652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4A9DD-098F-43F6-AA3E-0B06AAC21786}" type="slidenum">
              <a:rPr lang="es-ES" altLang="es-ES"/>
              <a:pPr/>
              <a:t>21</a:t>
            </a:fld>
            <a:endParaRPr lang="es-ES" alt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7312" y="1428690"/>
            <a:ext cx="1838129" cy="146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4313" y="152400"/>
            <a:ext cx="6589712" cy="1276350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92D050"/>
                </a:solidFill>
                <a:latin typeface="Bradley Hand ITC" pitchFamily="66" charset="0"/>
              </a:rPr>
              <a:t>Ámbitos y actuaciones de asesoramiento de los Centros Públicos de E.E.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228600" y="1571625"/>
            <a:ext cx="8686800" cy="5133975"/>
          </a:xfrm>
        </p:spPr>
        <p:txBody>
          <a:bodyPr/>
          <a:lstStyle/>
          <a:p>
            <a:pPr marL="273050" indent="-273050">
              <a:buFont typeface="Wingdings" pitchFamily="2" charset="2"/>
              <a:buNone/>
            </a:pPr>
            <a:endParaRPr lang="es-ES" altLang="es-ES" sz="2600" smtClean="0"/>
          </a:p>
          <a:p>
            <a:pPr marL="273050" indent="-273050" algn="ctr">
              <a:buFont typeface="Wingdings" pitchFamily="2" charset="2"/>
              <a:buNone/>
            </a:pPr>
            <a:r>
              <a:rPr lang="es-ES" altLang="es-ES" sz="2600" smtClean="0">
                <a:latin typeface="Bradley Hand ITC" pitchFamily="66" charset="0"/>
              </a:rPr>
              <a:t>INVENTARIADO DE MATERIAL DE ACCESO</a:t>
            </a:r>
          </a:p>
          <a:p>
            <a:pPr marL="273050" indent="-273050" algn="ctr">
              <a:buFont typeface="Wingdings" pitchFamily="2" charset="2"/>
              <a:buNone/>
            </a:pPr>
            <a:endParaRPr lang="es-ES" altLang="es-ES" sz="2600" smtClean="0">
              <a:latin typeface="Bradley Hand ITC" pitchFamily="66" charset="0"/>
            </a:endParaRPr>
          </a:p>
          <a:p>
            <a:pPr marL="273050" indent="-273050" algn="just">
              <a:buFont typeface="Wingdings 2" pitchFamily="18" charset="2"/>
              <a:buChar char=""/>
            </a:pPr>
            <a:r>
              <a:rPr lang="es-ES" altLang="es-ES" sz="2600" smtClean="0">
                <a:latin typeface="Bradley Hand ITC" pitchFamily="66" charset="0"/>
              </a:rPr>
              <a:t>Inventariado de todo el material de acceso del centro y de los centros educativos de la zona de influencia.</a:t>
            </a:r>
          </a:p>
          <a:p>
            <a:pPr marL="273050" indent="-273050" algn="just">
              <a:buFont typeface="Wingdings 2" pitchFamily="18" charset="2"/>
              <a:buChar char=""/>
            </a:pPr>
            <a:r>
              <a:rPr lang="es-ES" altLang="es-ES" sz="2600" smtClean="0">
                <a:latin typeface="Bradley Hand ITC" pitchFamily="66" charset="0"/>
              </a:rPr>
              <a:t>Gestión de los préstamos de material de acceso y seguimiento de los mismos.</a:t>
            </a:r>
          </a:p>
          <a:p>
            <a:pPr marL="273050" indent="-273050" algn="just">
              <a:buFont typeface="Wingdings 2" pitchFamily="18" charset="2"/>
              <a:buChar char=""/>
            </a:pPr>
            <a:r>
              <a:rPr lang="es-ES" altLang="es-ES" sz="2600" smtClean="0">
                <a:latin typeface="Bradley Hand ITC" pitchFamily="66" charset="0"/>
              </a:rPr>
              <a:t>Reparación, reubicación y reciclado del material de acceso.</a:t>
            </a:r>
          </a:p>
          <a:p>
            <a:pPr marL="273050" indent="-273050" algn="just">
              <a:buFont typeface="Wingdings 2" pitchFamily="18" charset="2"/>
              <a:buChar char=""/>
            </a:pPr>
            <a:r>
              <a:rPr lang="es-ES" altLang="es-ES" sz="2600" smtClean="0">
                <a:latin typeface="Bradley Hand ITC" pitchFamily="66" charset="0"/>
              </a:rPr>
              <a:t>Dar de baja el material de acceso defectuoso.</a:t>
            </a:r>
          </a:p>
          <a:p>
            <a:pPr marL="273050" indent="-273050" algn="just">
              <a:buFont typeface="Wingdings" pitchFamily="2" charset="2"/>
              <a:buNone/>
            </a:pPr>
            <a:endParaRPr lang="es-ES" altLang="es-ES" sz="2600" smtClean="0"/>
          </a:p>
        </p:txBody>
      </p:sp>
      <p:sp>
        <p:nvSpPr>
          <p:cNvPr id="2867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381750"/>
            <a:ext cx="2133600" cy="2921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F727C3F-1271-4F86-B37A-DC27917B341D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22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uario\Configuración local\Archivos temporales de Internet\Content.IE5\KQGVW1ZU\MCj029068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42875"/>
            <a:ext cx="3117850" cy="2927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2924175"/>
            <a:ext cx="9144000" cy="2736850"/>
          </a:xfrm>
        </p:spPr>
        <p:txBody>
          <a:bodyPr anchor="b"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4800" b="1" smtClean="0">
                <a:latin typeface="Bradley Hand ITC" pitchFamily="66" charset="0"/>
              </a:rPr>
              <a:t>5. </a:t>
            </a:r>
            <a:r>
              <a:rPr lang="es-ES" altLang="es-ES" sz="4800" smtClean="0">
                <a:latin typeface="Bradley Hand ITC" pitchFamily="66" charset="0"/>
              </a:rPr>
              <a:t>PROTOCOLO DE DEMANDA DE A.A.E.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</p:txBody>
      </p:sp>
      <p:sp>
        <p:nvSpPr>
          <p:cNvPr id="29700" name="8 Marcador de número de diapositiva"/>
          <p:cNvSpPr txBox="1">
            <a:spLocks noGrp="1"/>
          </p:cNvSpPr>
          <p:nvPr/>
        </p:nvSpPr>
        <p:spPr bwMode="auto">
          <a:xfrm>
            <a:off x="65722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97BFAF6-FA2C-4120-A7A4-C535BC756868}" type="slidenum">
              <a:rPr lang="es-ES" altLang="es-ES" sz="1400">
                <a:latin typeface="Bradley Hand ITC" pitchFamily="66" charset="0"/>
                <a:cs typeface="Arial" charset="0"/>
              </a:rPr>
              <a:pPr algn="r" eaLnBrk="1" hangingPunct="1"/>
              <a:t>23</a:t>
            </a:fld>
            <a:endParaRPr lang="es-ES" altLang="es-ES" sz="1400">
              <a:latin typeface="Bradley Hand ITC" pitchFamily="66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8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>
              <a:latin typeface="Perpetua" pitchFamily="18" charset="0"/>
            </a:endParaRPr>
          </a:p>
        </p:txBody>
      </p:sp>
      <p:sp>
        <p:nvSpPr>
          <p:cNvPr id="30723" name="Rectangle 33"/>
          <p:cNvSpPr>
            <a:spLocks noChangeArrowheads="1"/>
          </p:cNvSpPr>
          <p:nvPr/>
        </p:nvSpPr>
        <p:spPr bwMode="auto">
          <a:xfrm>
            <a:off x="0" y="293688"/>
            <a:ext cx="184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s-ES" altLang="es-ES" sz="900">
                <a:latin typeface="Arial Narrow" pitchFamily="34" charset="0"/>
              </a:rPr>
              <a:t/>
            </a:r>
            <a:br>
              <a:rPr lang="es-ES" altLang="es-ES" sz="900">
                <a:latin typeface="Arial Narrow" pitchFamily="34" charset="0"/>
              </a:rPr>
            </a:br>
            <a:endParaRPr lang="es-ES" altLang="es-ES">
              <a:latin typeface="Arial Narrow" pitchFamily="34" charset="0"/>
            </a:endParaRPr>
          </a:p>
          <a:p>
            <a:endParaRPr lang="es-ES" altLang="es-ES">
              <a:latin typeface="Arial Narrow" pitchFamily="34" charset="0"/>
            </a:endParaRPr>
          </a:p>
        </p:txBody>
      </p:sp>
      <p:sp>
        <p:nvSpPr>
          <p:cNvPr id="30724" name="Rectangle 34"/>
          <p:cNvSpPr>
            <a:spLocks noChangeArrowheads="1"/>
          </p:cNvSpPr>
          <p:nvPr/>
        </p:nvSpPr>
        <p:spPr bwMode="auto">
          <a:xfrm>
            <a:off x="0" y="644525"/>
            <a:ext cx="5724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s-ES" altLang="es-ES" sz="1100">
                <a:latin typeface="Arial Narrow" pitchFamily="34" charset="0"/>
                <a:ea typeface="Calibri" pitchFamily="34" charset="0"/>
                <a:cs typeface="Times New Roman" pitchFamily="18" charset="0"/>
              </a:rPr>
              <a:t>						</a:t>
            </a:r>
            <a:endParaRPr lang="es-ES" altLang="es-ES" sz="9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endParaRPr lang="es-ES" altLang="es-ES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1" name="49 CuadroTexto"/>
          <p:cNvSpPr txBox="1">
            <a:spLocks noChangeArrowheads="1"/>
          </p:cNvSpPr>
          <p:nvPr/>
        </p:nvSpPr>
        <p:spPr bwMode="auto">
          <a:xfrm>
            <a:off x="2484438" y="2041525"/>
            <a:ext cx="1500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400" b="1">
                <a:latin typeface="Bradley Hand ITC" pitchFamily="66" charset="0"/>
              </a:rPr>
              <a:t>Envía  Anexo I (firmado por el/la directora/a)</a:t>
            </a:r>
          </a:p>
        </p:txBody>
      </p:sp>
      <p:cxnSp>
        <p:nvCxnSpPr>
          <p:cNvPr id="52" name="51 Conector recto de flecha"/>
          <p:cNvCxnSpPr/>
          <p:nvPr/>
        </p:nvCxnSpPr>
        <p:spPr>
          <a:xfrm>
            <a:off x="4067175" y="1808163"/>
            <a:ext cx="504825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52 CuadroTexto"/>
          <p:cNvSpPr txBox="1">
            <a:spLocks noChangeArrowheads="1"/>
          </p:cNvSpPr>
          <p:nvPr/>
        </p:nvSpPr>
        <p:spPr bwMode="auto">
          <a:xfrm>
            <a:off x="6894513" y="1628775"/>
            <a:ext cx="22145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400" b="1">
                <a:latin typeface="Bradley Hand ITC" pitchFamily="66" charset="0"/>
              </a:rPr>
              <a:t>Canaliza la hoja de demanda y realiza 1er análisis</a:t>
            </a:r>
          </a:p>
        </p:txBody>
      </p:sp>
      <p:sp>
        <p:nvSpPr>
          <p:cNvPr id="34825" name="54 CuadroTexto"/>
          <p:cNvSpPr txBox="1">
            <a:spLocks noChangeArrowheads="1"/>
          </p:cNvSpPr>
          <p:nvPr/>
        </p:nvSpPr>
        <p:spPr bwMode="auto">
          <a:xfrm>
            <a:off x="6875463" y="3500438"/>
            <a:ext cx="2268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400" b="1">
                <a:latin typeface="Bradley Hand ITC" pitchFamily="66" charset="0"/>
              </a:rPr>
              <a:t>Para recabar más información</a:t>
            </a:r>
          </a:p>
        </p:txBody>
      </p:sp>
      <p:sp>
        <p:nvSpPr>
          <p:cNvPr id="34826" name="61 CuadroTexto"/>
          <p:cNvSpPr txBox="1">
            <a:spLocks noChangeArrowheads="1"/>
          </p:cNvSpPr>
          <p:nvPr/>
        </p:nvSpPr>
        <p:spPr bwMode="auto">
          <a:xfrm>
            <a:off x="6875463" y="4365625"/>
            <a:ext cx="2268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400" b="1">
                <a:latin typeface="Bradley Hand ITC" pitchFamily="66" charset="0"/>
              </a:rPr>
              <a:t>Elabora un esbozo de respuesta a la demanda</a:t>
            </a:r>
          </a:p>
        </p:txBody>
      </p:sp>
      <p:sp>
        <p:nvSpPr>
          <p:cNvPr id="34827" name="62 CuadroTexto"/>
          <p:cNvSpPr txBox="1">
            <a:spLocks noChangeArrowheads="1"/>
          </p:cNvSpPr>
          <p:nvPr/>
        </p:nvSpPr>
        <p:spPr bwMode="auto">
          <a:xfrm>
            <a:off x="6840538" y="5281613"/>
            <a:ext cx="233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400" b="1">
                <a:latin typeface="Bradley Hand ITC" pitchFamily="66" charset="0"/>
              </a:rPr>
              <a:t>Se desarrolla la respuesta completa en equipo</a:t>
            </a:r>
          </a:p>
        </p:txBody>
      </p:sp>
      <p:sp>
        <p:nvSpPr>
          <p:cNvPr id="34828" name="63 CuadroTexto"/>
          <p:cNvSpPr txBox="1">
            <a:spLocks noChangeArrowheads="1"/>
          </p:cNvSpPr>
          <p:nvPr/>
        </p:nvSpPr>
        <p:spPr bwMode="auto">
          <a:xfrm>
            <a:off x="3490913" y="4603750"/>
            <a:ext cx="8651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400" b="1">
                <a:latin typeface="Bradley Hand ITC" pitchFamily="66" charset="0"/>
              </a:rPr>
              <a:t>1. Envía la respuesta</a:t>
            </a:r>
          </a:p>
          <a:p>
            <a:pPr algn="ctr" eaLnBrk="1" hangingPunct="1"/>
            <a:r>
              <a:rPr lang="es-ES" altLang="es-ES" sz="1400" b="1">
                <a:latin typeface="Bradley Hand ITC" pitchFamily="66" charset="0"/>
              </a:rPr>
              <a:t>(Anexo I)</a:t>
            </a:r>
          </a:p>
        </p:txBody>
      </p:sp>
      <p:sp>
        <p:nvSpPr>
          <p:cNvPr id="34830" name="88 CuadroTexto"/>
          <p:cNvSpPr txBox="1">
            <a:spLocks noChangeArrowheads="1"/>
          </p:cNvSpPr>
          <p:nvPr/>
        </p:nvSpPr>
        <p:spPr bwMode="auto">
          <a:xfrm>
            <a:off x="2411413" y="4151313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400" b="1">
                <a:latin typeface="Bradley Hand ITC" pitchFamily="66" charset="0"/>
              </a:rPr>
              <a:t>2. Seguimiento</a:t>
            </a:r>
            <a:endParaRPr lang="es-ES" altLang="es-ES" sz="1200" b="1">
              <a:latin typeface="Bradley Hand ITC" pitchFamily="66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179512" y="332656"/>
            <a:ext cx="8784976" cy="792088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Protocolo de demanda de A.A.E.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2411760" y="1496144"/>
            <a:ext cx="1656184" cy="564704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500" b="1" dirty="0">
              <a:solidFill>
                <a:schemeClr val="tx1"/>
              </a:solidFill>
              <a:latin typeface="Bradley Hand ITC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b="1" dirty="0">
                <a:solidFill>
                  <a:schemeClr val="tx1"/>
                </a:solidFill>
                <a:latin typeface="Bradley Hand ITC" pitchFamily="66" charset="0"/>
              </a:rPr>
              <a:t>E.O.A</a:t>
            </a:r>
            <a:r>
              <a:rPr lang="es-ES" sz="1500" b="1" dirty="0">
                <a:solidFill>
                  <a:schemeClr val="tx1"/>
                </a:solidFill>
                <a:latin typeface="Bradley Hand ITC" pitchFamily="66" charset="0"/>
              </a:rPr>
              <a:t>. o D.O. del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b="1" dirty="0">
                <a:solidFill>
                  <a:schemeClr val="tx1"/>
                </a:solidFill>
                <a:latin typeface="Bradley Hand ITC" pitchFamily="66" charset="0"/>
              </a:rPr>
              <a:t>Centro </a:t>
            </a:r>
            <a:r>
              <a:rPr lang="es-ES" sz="1500" b="1" dirty="0">
                <a:solidFill>
                  <a:schemeClr val="tx1"/>
                </a:solidFill>
                <a:latin typeface="Bradley Hand ITC" pitchFamily="66" charset="0"/>
              </a:rPr>
              <a:t>ordinario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5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4572000" y="1556792"/>
            <a:ext cx="2304256" cy="504056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b="1" dirty="0">
                <a:solidFill>
                  <a:schemeClr val="tx1"/>
                </a:solidFill>
                <a:latin typeface="Bradley Hand ITC" pitchFamily="66" charset="0"/>
              </a:rPr>
              <a:t>Coordinador/a del S.A.A.E.</a:t>
            </a:r>
            <a:endParaRPr lang="es-ES" sz="15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4572000" y="3429000"/>
            <a:ext cx="2304256" cy="504056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Contacto telefónico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con centro demandante</a:t>
            </a:r>
          </a:p>
        </p:txBody>
      </p:sp>
      <p:sp>
        <p:nvSpPr>
          <p:cNvPr id="51" name="50 Rectángulo redondeado"/>
          <p:cNvSpPr/>
          <p:nvPr/>
        </p:nvSpPr>
        <p:spPr>
          <a:xfrm>
            <a:off x="4572000" y="4365104"/>
            <a:ext cx="2304256" cy="504056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Responsable del ámbito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de la demanda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4572000" y="5301208"/>
            <a:ext cx="2304256" cy="504056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Equipo. </a:t>
            </a: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del </a:t>
            </a: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S.A.A.E.</a:t>
            </a:r>
            <a:endParaRPr lang="es-ES" sz="24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4572000" y="6237312"/>
            <a:ext cx="2304256" cy="504056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Coordinador/a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del S.A.A.E.</a:t>
            </a:r>
          </a:p>
        </p:txBody>
      </p:sp>
      <p:sp>
        <p:nvSpPr>
          <p:cNvPr id="55" name="54 Rectángulo redondeado"/>
          <p:cNvSpPr/>
          <p:nvPr/>
        </p:nvSpPr>
        <p:spPr>
          <a:xfrm>
            <a:off x="179512" y="1556792"/>
            <a:ext cx="1656184" cy="504056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DEMANDA</a:t>
            </a:r>
          </a:p>
        </p:txBody>
      </p:sp>
      <p:sp>
        <p:nvSpPr>
          <p:cNvPr id="56" name="55 Rectángulo redondeado"/>
          <p:cNvSpPr/>
          <p:nvPr/>
        </p:nvSpPr>
        <p:spPr>
          <a:xfrm>
            <a:off x="179512" y="2348880"/>
            <a:ext cx="1656184" cy="504056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Bradley Hand ITC" pitchFamily="66" charset="0"/>
              </a:rPr>
              <a:t>RESPUESTA</a:t>
            </a:r>
          </a:p>
        </p:txBody>
      </p:sp>
      <p:cxnSp>
        <p:nvCxnSpPr>
          <p:cNvPr id="73" name="72 Conector recto de flecha"/>
          <p:cNvCxnSpPr/>
          <p:nvPr/>
        </p:nvCxnSpPr>
        <p:spPr>
          <a:xfrm>
            <a:off x="5722938" y="2060575"/>
            <a:ext cx="0" cy="13700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rot="5400000">
            <a:off x="5507832" y="4148931"/>
            <a:ext cx="4318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rot="5400000">
            <a:off x="5507832" y="5085556"/>
            <a:ext cx="4318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rot="5400000">
            <a:off x="5507038" y="6021388"/>
            <a:ext cx="4333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 de flecha"/>
          <p:cNvCxnSpPr/>
          <p:nvPr/>
        </p:nvCxnSpPr>
        <p:spPr>
          <a:xfrm>
            <a:off x="1835150" y="1808163"/>
            <a:ext cx="576263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/>
          <p:nvPr/>
        </p:nvCxnSpPr>
        <p:spPr>
          <a:xfrm rot="5400000" flipH="1" flipV="1">
            <a:off x="863600" y="2205038"/>
            <a:ext cx="28733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74 Conector recto de flecha"/>
          <p:cNvCxnSpPr/>
          <p:nvPr/>
        </p:nvCxnSpPr>
        <p:spPr>
          <a:xfrm flipH="1" flipV="1">
            <a:off x="461963" y="2935288"/>
            <a:ext cx="4038600" cy="3552825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74 Conector recto de flecha"/>
          <p:cNvCxnSpPr/>
          <p:nvPr/>
        </p:nvCxnSpPr>
        <p:spPr>
          <a:xfrm rot="10800000">
            <a:off x="684213" y="2924175"/>
            <a:ext cx="3816350" cy="33845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70" name="33 Rectángulo"/>
          <p:cNvSpPr>
            <a:spLocks noChangeArrowheads="1"/>
          </p:cNvSpPr>
          <p:nvPr/>
        </p:nvSpPr>
        <p:spPr bwMode="auto">
          <a:xfrm>
            <a:off x="8459788" y="6488113"/>
            <a:ext cx="40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fld id="{22197B03-7931-4FAC-AC9B-969FC63F2772}" type="slidenum">
              <a:rPr lang="es-ES" altLang="es-ES" sz="1400">
                <a:latin typeface="Bradley Hand ITC" pitchFamily="66" charset="0"/>
              </a:rPr>
              <a:pPr eaLnBrk="1" hangingPunct="1"/>
              <a:t>24</a:t>
            </a:fld>
            <a:endParaRPr lang="es-ES" altLang="es-ES" sz="140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79425" y="3117850"/>
            <a:ext cx="3889375" cy="350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88 CuadroTexto"/>
          <p:cNvSpPr txBox="1">
            <a:spLocks noChangeArrowheads="1"/>
          </p:cNvSpPr>
          <p:nvPr/>
        </p:nvSpPr>
        <p:spPr bwMode="auto">
          <a:xfrm>
            <a:off x="1566863" y="5187950"/>
            <a:ext cx="12239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400" b="1">
                <a:latin typeface="Bradley Hand ITC" pitchFamily="66" charset="0"/>
              </a:rPr>
              <a:t>3. Evaluación Externa (Anexo V)</a:t>
            </a:r>
            <a:endParaRPr lang="es-ES" altLang="es-ES" sz="1200" b="1">
              <a:latin typeface="Bradley Hand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uario\Configuración local\Archivos temporales de Internet\Content.IE5\KQGVW1ZU\MCj029068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42875"/>
            <a:ext cx="3117850" cy="2927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2420938"/>
            <a:ext cx="9144000" cy="3455987"/>
          </a:xfrm>
        </p:spPr>
        <p:txBody>
          <a:bodyPr anchor="b"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4800" b="1" smtClean="0">
                <a:latin typeface="Bradley Hand ITC" pitchFamily="66" charset="0"/>
              </a:rPr>
              <a:t>6. </a:t>
            </a:r>
            <a:r>
              <a:rPr lang="es-ES" altLang="es-ES" sz="4800" smtClean="0">
                <a:latin typeface="Bradley Hand ITC" pitchFamily="66" charset="0"/>
              </a:rPr>
              <a:t>PROTOCOLO DE DEMANDA DE MATERIAL DE ACCESO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</p:txBody>
      </p:sp>
      <p:sp>
        <p:nvSpPr>
          <p:cNvPr id="31748" name="8 Marcador de número de diapositiva"/>
          <p:cNvSpPr txBox="1">
            <a:spLocks noGrp="1"/>
          </p:cNvSpPr>
          <p:nvPr/>
        </p:nvSpPr>
        <p:spPr bwMode="auto">
          <a:xfrm>
            <a:off x="65722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5D9A352-5087-43AA-94A7-25F43D9A51F4}" type="slidenum">
              <a:rPr lang="es-ES" altLang="es-ES" sz="1400">
                <a:latin typeface="Bradley Hand ITC" pitchFamily="66" charset="0"/>
                <a:cs typeface="Arial" charset="0"/>
              </a:rPr>
              <a:pPr algn="r" eaLnBrk="1" hangingPunct="1"/>
              <a:t>25</a:t>
            </a:fld>
            <a:endParaRPr lang="es-ES" altLang="es-ES" sz="1400">
              <a:latin typeface="Bradley Hand ITC" pitchFamily="66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6" name="AutoShape 111"/>
          <p:cNvCxnSpPr>
            <a:cxnSpLocks noChangeShapeType="1"/>
          </p:cNvCxnSpPr>
          <p:nvPr/>
        </p:nvCxnSpPr>
        <p:spPr bwMode="auto">
          <a:xfrm flipV="1">
            <a:off x="3995738" y="2241550"/>
            <a:ext cx="1512887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771" name="Rectangle 116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>
              <a:latin typeface="Arial Narrow" pitchFamily="34" charset="0"/>
            </a:endParaRPr>
          </a:p>
        </p:txBody>
      </p:sp>
      <p:sp>
        <p:nvSpPr>
          <p:cNvPr id="32772" name="Rectangle 136"/>
          <p:cNvSpPr>
            <a:spLocks noChangeArrowheads="1"/>
          </p:cNvSpPr>
          <p:nvPr/>
        </p:nvSpPr>
        <p:spPr bwMode="auto">
          <a:xfrm>
            <a:off x="0" y="2143125"/>
            <a:ext cx="3298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2343150" algn="l"/>
                <a:tab pos="3619500" algn="l"/>
              </a:tabLst>
            </a:pPr>
            <a:r>
              <a:rPr lang="es-ES" altLang="es-ES" sz="160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>
              <a:tabLst>
                <a:tab pos="2343150" algn="l"/>
                <a:tab pos="3619500" algn="l"/>
              </a:tabLst>
            </a:pPr>
            <a:endParaRPr lang="es-ES" altLang="es-ES" sz="16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3" name="Rectangle 147"/>
          <p:cNvSpPr>
            <a:spLocks noChangeArrowheads="1"/>
          </p:cNvSpPr>
          <p:nvPr/>
        </p:nvSpPr>
        <p:spPr bwMode="auto">
          <a:xfrm>
            <a:off x="0" y="3600450"/>
            <a:ext cx="2930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890713" algn="l"/>
              </a:tabLst>
            </a:pPr>
            <a:endParaRPr lang="es-ES" altLang="es-ES" sz="16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1890713" algn="l"/>
              </a:tabLst>
            </a:pPr>
            <a:r>
              <a:rPr lang="es-ES" altLang="es-ES" sz="1600">
                <a:latin typeface="Arial Narrow" pitchFamily="34" charset="0"/>
                <a:ea typeface="Calibri" pitchFamily="34" charset="0"/>
                <a:cs typeface="Times New Roman" pitchFamily="18" charset="0"/>
              </a:rPr>
              <a:t>	                  </a:t>
            </a:r>
          </a:p>
          <a:p>
            <a:pPr>
              <a:tabLst>
                <a:tab pos="1890713" algn="l"/>
              </a:tabLst>
            </a:pPr>
            <a:endParaRPr lang="es-ES" altLang="es-ES" sz="16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4" name="Rectangle 149"/>
          <p:cNvSpPr>
            <a:spLocks noChangeArrowheads="1"/>
          </p:cNvSpPr>
          <p:nvPr/>
        </p:nvSpPr>
        <p:spPr bwMode="auto">
          <a:xfrm>
            <a:off x="0" y="3260725"/>
            <a:ext cx="1841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 altLang="es-ES" sz="1600">
              <a:latin typeface="Arial Narrow" pitchFamily="34" charset="0"/>
            </a:endParaRPr>
          </a:p>
          <a:p>
            <a:r>
              <a:rPr lang="es-ES" altLang="es-ES" sz="1600">
                <a:latin typeface="Arial Narrow" pitchFamily="34" charset="0"/>
              </a:rPr>
              <a:t/>
            </a:r>
            <a:br>
              <a:rPr lang="es-ES" altLang="es-ES" sz="1600">
                <a:latin typeface="Arial Narrow" pitchFamily="34" charset="0"/>
              </a:rPr>
            </a:br>
            <a:endParaRPr lang="es-ES" altLang="es-ES" sz="1600">
              <a:latin typeface="Arial Narrow" pitchFamily="34" charset="0"/>
            </a:endParaRPr>
          </a:p>
          <a:p>
            <a:endParaRPr lang="es-ES" altLang="es-ES" sz="1600">
              <a:latin typeface="Arial Narrow" pitchFamily="34" charset="0"/>
            </a:endParaRPr>
          </a:p>
        </p:txBody>
      </p:sp>
      <p:sp>
        <p:nvSpPr>
          <p:cNvPr id="32775" name="Rectangle 150"/>
          <p:cNvSpPr>
            <a:spLocks noChangeArrowheads="1"/>
          </p:cNvSpPr>
          <p:nvPr/>
        </p:nvSpPr>
        <p:spPr bwMode="auto">
          <a:xfrm>
            <a:off x="0" y="3600450"/>
            <a:ext cx="3419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1914525" algn="l"/>
              </a:tabLst>
            </a:pPr>
            <a:r>
              <a:rPr lang="es-ES" altLang="es-ES" sz="1600">
                <a:latin typeface="Arial Narrow" pitchFamily="34" charset="0"/>
                <a:ea typeface="Calibri" pitchFamily="34" charset="0"/>
                <a:cs typeface="Times New Roman" pitchFamily="18" charset="0"/>
              </a:rPr>
              <a:t>		          </a:t>
            </a:r>
          </a:p>
          <a:p>
            <a:pPr>
              <a:tabLst>
                <a:tab pos="1914525" algn="l"/>
              </a:tabLst>
            </a:pPr>
            <a:r>
              <a:rPr lang="es-ES" altLang="es-ES" sz="160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>
              <a:tabLst>
                <a:tab pos="1914525" algn="l"/>
              </a:tabLst>
            </a:pPr>
            <a:endParaRPr lang="es-ES" altLang="es-ES" sz="16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73" name="124 CuadroTexto"/>
          <p:cNvSpPr txBox="1">
            <a:spLocks noChangeArrowheads="1"/>
          </p:cNvSpPr>
          <p:nvPr/>
        </p:nvSpPr>
        <p:spPr bwMode="auto">
          <a:xfrm>
            <a:off x="4568825" y="2755900"/>
            <a:ext cx="901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600" b="1">
                <a:latin typeface="Bradley Hand ITC" pitchFamily="66" charset="0"/>
              </a:rPr>
              <a:t>envía</a:t>
            </a:r>
          </a:p>
        </p:txBody>
      </p:sp>
      <p:sp>
        <p:nvSpPr>
          <p:cNvPr id="36874" name="125 CuadroTexto"/>
          <p:cNvSpPr txBox="1">
            <a:spLocks noChangeArrowheads="1"/>
          </p:cNvSpPr>
          <p:nvPr/>
        </p:nvSpPr>
        <p:spPr bwMode="auto">
          <a:xfrm>
            <a:off x="4572000" y="2370138"/>
            <a:ext cx="500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600" b="1">
                <a:latin typeface="Bradley Hand ITC" pitchFamily="66" charset="0"/>
              </a:rPr>
              <a:t>con</a:t>
            </a:r>
          </a:p>
        </p:txBody>
      </p:sp>
      <p:cxnSp>
        <p:nvCxnSpPr>
          <p:cNvPr id="36877" name="AutoShape 111"/>
          <p:cNvCxnSpPr>
            <a:cxnSpLocks noChangeShapeType="1"/>
          </p:cNvCxnSpPr>
          <p:nvPr/>
        </p:nvCxnSpPr>
        <p:spPr bwMode="auto">
          <a:xfrm flipV="1">
            <a:off x="1476375" y="1808163"/>
            <a:ext cx="431800" cy="215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50 Conector recto de flecha"/>
          <p:cNvCxnSpPr/>
          <p:nvPr/>
        </p:nvCxnSpPr>
        <p:spPr>
          <a:xfrm flipH="1">
            <a:off x="5291138" y="2593975"/>
            <a:ext cx="195262" cy="401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 redondeado"/>
          <p:cNvSpPr/>
          <p:nvPr/>
        </p:nvSpPr>
        <p:spPr>
          <a:xfrm>
            <a:off x="251520" y="332656"/>
            <a:ext cx="8712968" cy="792088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Bradley Hand ITC" pitchFamily="66" charset="0"/>
              </a:rPr>
              <a:t>Protocolo de demanda de material de acceso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1907704" y="1556792"/>
            <a:ext cx="2736304" cy="504000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E.O.A. o D.O. centros ordinarios</a:t>
            </a:r>
            <a:endParaRPr lang="es-ES" sz="16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251520" y="1556792"/>
            <a:ext cx="1224136" cy="936104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Bradley Hand ITC" pitchFamily="66" charset="0"/>
              </a:rPr>
              <a:t>Demanda</a:t>
            </a:r>
          </a:p>
        </p:txBody>
      </p:sp>
      <p:sp>
        <p:nvSpPr>
          <p:cNvPr id="59" name="58 Rectángulo redondeado"/>
          <p:cNvSpPr/>
          <p:nvPr/>
        </p:nvSpPr>
        <p:spPr>
          <a:xfrm>
            <a:off x="4211960" y="3068960"/>
            <a:ext cx="4680520" cy="504000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Asesor de Orientación y A.D. de </a:t>
            </a: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la Dirección Provincial de Educación de Albacete</a:t>
            </a:r>
            <a:endParaRPr lang="es-ES" sz="16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62" name="61 Rectángulo redondeado"/>
          <p:cNvSpPr/>
          <p:nvPr/>
        </p:nvSpPr>
        <p:spPr>
          <a:xfrm>
            <a:off x="1835696" y="2348936"/>
            <a:ext cx="2160240" cy="504000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Anexo I(con </a:t>
            </a: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sello y firma del Director/a)</a:t>
            </a:r>
          </a:p>
        </p:txBody>
      </p:sp>
      <p:sp>
        <p:nvSpPr>
          <p:cNvPr id="63" name="62 Rectángulo redondeado"/>
          <p:cNvSpPr/>
          <p:nvPr/>
        </p:nvSpPr>
        <p:spPr>
          <a:xfrm>
            <a:off x="4211960" y="3861048"/>
            <a:ext cx="4680520" cy="504000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Elevación del expediente a Consejería, visado por </a:t>
            </a: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la Dirección Provincial</a:t>
            </a:r>
            <a:endParaRPr lang="es-ES" sz="16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5508104" y="1556792"/>
            <a:ext cx="3456384" cy="1368152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Conformidad de intercambio de información y datos (firmado por la familia</a:t>
            </a: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)</a:t>
            </a:r>
            <a:endParaRPr lang="es-ES" sz="1600" b="1" dirty="0">
              <a:solidFill>
                <a:schemeClr val="tx1"/>
              </a:solidFill>
              <a:latin typeface="Bradley Hand ITC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Informes relacionados con la </a:t>
            </a: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solicitud.</a:t>
            </a:r>
            <a:endParaRPr lang="es-ES" sz="16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cxnSp>
        <p:nvCxnSpPr>
          <p:cNvPr id="78" name="77 Conector recto de flecha"/>
          <p:cNvCxnSpPr/>
          <p:nvPr/>
        </p:nvCxnSpPr>
        <p:spPr>
          <a:xfrm rot="5400000">
            <a:off x="3132138" y="2205038"/>
            <a:ext cx="28733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 rot="5400000">
            <a:off x="6407944" y="3717132"/>
            <a:ext cx="288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Rectángulo redondeado"/>
          <p:cNvSpPr/>
          <p:nvPr/>
        </p:nvSpPr>
        <p:spPr>
          <a:xfrm>
            <a:off x="4211960" y="4653136"/>
            <a:ext cx="4680520" cy="504000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La Consejería lo revisa y aprueba</a:t>
            </a:r>
          </a:p>
        </p:txBody>
      </p:sp>
      <p:cxnSp>
        <p:nvCxnSpPr>
          <p:cNvPr id="120" name="119 Conector recto de flecha"/>
          <p:cNvCxnSpPr/>
          <p:nvPr/>
        </p:nvCxnSpPr>
        <p:spPr>
          <a:xfrm rot="5400000">
            <a:off x="6407944" y="4509294"/>
            <a:ext cx="288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123 Rectángulo redondeado"/>
          <p:cNvSpPr/>
          <p:nvPr/>
        </p:nvSpPr>
        <p:spPr>
          <a:xfrm>
            <a:off x="4211960" y="5445224"/>
            <a:ext cx="4680520" cy="504000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La Dirección provincial lo informa</a:t>
            </a:r>
            <a:endParaRPr lang="es-ES" sz="16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cxnSp>
        <p:nvCxnSpPr>
          <p:cNvPr id="125" name="124 Conector recto de flecha"/>
          <p:cNvCxnSpPr/>
          <p:nvPr/>
        </p:nvCxnSpPr>
        <p:spPr>
          <a:xfrm rot="5400000">
            <a:off x="6407944" y="5301457"/>
            <a:ext cx="288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Rectángulo redondeado"/>
          <p:cNvSpPr/>
          <p:nvPr/>
        </p:nvSpPr>
        <p:spPr>
          <a:xfrm>
            <a:off x="4211960" y="6237368"/>
            <a:ext cx="1944216" cy="504000"/>
          </a:xfrm>
          <a:prstGeom prst="roundRect">
            <a:avLst>
              <a:gd name="adj" fmla="val 12314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Coordinador/a S.A.A.E.</a:t>
            </a:r>
          </a:p>
        </p:txBody>
      </p:sp>
      <p:cxnSp>
        <p:nvCxnSpPr>
          <p:cNvPr id="127" name="126 Conector recto de flecha"/>
          <p:cNvCxnSpPr/>
          <p:nvPr/>
        </p:nvCxnSpPr>
        <p:spPr>
          <a:xfrm rot="5400000">
            <a:off x="6084094" y="6022181"/>
            <a:ext cx="539750" cy="395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Rectángulo redondeado"/>
          <p:cNvSpPr/>
          <p:nvPr/>
        </p:nvSpPr>
        <p:spPr>
          <a:xfrm>
            <a:off x="179512" y="4581128"/>
            <a:ext cx="3672408" cy="2160240"/>
          </a:xfrm>
          <a:prstGeom prst="roundRect">
            <a:avLst>
              <a:gd name="adj" fmla="val 10419"/>
            </a:avLst>
          </a:prstGeom>
          <a:solidFill>
            <a:srgbClr val="CB05C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Avisará al centro demandante del estado de la demanda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Enviará a dicho centro la hoja de préstamo y devolución del material de acceso o ayuda técnica para su </a:t>
            </a: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firma (Anexo II)</a:t>
            </a:r>
            <a:endParaRPr lang="es-ES" sz="1600" b="1" dirty="0">
              <a:solidFill>
                <a:schemeClr val="tx1"/>
              </a:solidFill>
              <a:latin typeface="Bradley Hand ITC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solidFill>
                  <a:schemeClr val="tx1"/>
                </a:solidFill>
                <a:latin typeface="Bradley Hand ITC" pitchFamily="66" charset="0"/>
              </a:rPr>
              <a:t>Incluirá en el Inventario dicho material de acceso o ayuda técnica</a:t>
            </a:r>
          </a:p>
        </p:txBody>
      </p:sp>
      <p:cxnSp>
        <p:nvCxnSpPr>
          <p:cNvPr id="134" name="133 Conector recto de flecha"/>
          <p:cNvCxnSpPr/>
          <p:nvPr/>
        </p:nvCxnSpPr>
        <p:spPr>
          <a:xfrm rot="10800000">
            <a:off x="3851275" y="5661025"/>
            <a:ext cx="360363" cy="828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24" name="40 Rectángulo"/>
          <p:cNvSpPr>
            <a:spLocks noChangeArrowheads="1"/>
          </p:cNvSpPr>
          <p:nvPr/>
        </p:nvSpPr>
        <p:spPr bwMode="auto">
          <a:xfrm>
            <a:off x="8388350" y="6308725"/>
            <a:ext cx="382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fld id="{358A560A-2299-4B38-9278-756459915B41}" type="slidenum">
              <a:rPr lang="es-ES" altLang="es-ES" sz="1400">
                <a:latin typeface="Bradley Hand ITC" pitchFamily="66" charset="0"/>
              </a:rPr>
              <a:pPr eaLnBrk="1" hangingPunct="1"/>
              <a:t>26</a:t>
            </a:fld>
            <a:endParaRPr lang="es-ES" altLang="es-ES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9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8763000" cy="2286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s-ES" sz="4400" b="1" smtClean="0">
              <a:latin typeface="Bradley Hand ITC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es-ES" sz="4400" b="1" smtClean="0">
                <a:latin typeface="Bradley Hand ITC" pitchFamily="66" charset="0"/>
              </a:rPr>
              <a:t>7. CÓMO ACCEDER AL C.P.E.E. “CRUZ DE MAYO”</a:t>
            </a:r>
          </a:p>
        </p:txBody>
      </p:sp>
      <p:sp>
        <p:nvSpPr>
          <p:cNvPr id="3379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1E43D-1F59-4A69-A2F8-02FD1C0DA29C}" type="slidenum">
              <a:rPr lang="es-ES" altLang="es-ES">
                <a:solidFill>
                  <a:schemeClr val="tx1"/>
                </a:solidFill>
              </a:rPr>
              <a:pPr/>
              <a:t>27</a:t>
            </a:fld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33796" name="5 Rectángulo"/>
          <p:cNvSpPr>
            <a:spLocks noChangeArrowheads="1"/>
          </p:cNvSpPr>
          <p:nvPr/>
        </p:nvSpPr>
        <p:spPr bwMode="auto">
          <a:xfrm>
            <a:off x="7667625" y="6381750"/>
            <a:ext cx="933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1400">
                <a:latin typeface="Bradley Hand ITC" pitchFamily="66" charset="0"/>
              </a:rPr>
              <a:t>        </a:t>
            </a:r>
            <a:fld id="{00B2C13E-2D8D-44D6-A384-F3A4041837C3}" type="slidenum">
              <a:rPr lang="es-ES" altLang="es-ES" sz="1400">
                <a:latin typeface="Bradley Hand ITC" pitchFamily="66" charset="0"/>
              </a:rPr>
              <a:pPr eaLnBrk="1" hangingPunct="1"/>
              <a:t>27</a:t>
            </a:fld>
            <a:endParaRPr lang="es-ES" altLang="es-E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/>
            <a:r>
              <a:rPr lang="es-ES" sz="5400" smtClean="0">
                <a:solidFill>
                  <a:schemeClr val="tx1"/>
                </a:solidFill>
                <a:latin typeface="Bradley Hand ITC" pitchFamily="66" charset="0"/>
              </a:rPr>
              <a:t>Nuestros datos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" altLang="es-ES" smtClean="0"/>
              <a:t>                                          </a:t>
            </a:r>
          </a:p>
        </p:txBody>
      </p:sp>
      <p:sp>
        <p:nvSpPr>
          <p:cNvPr id="34820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323850" y="6381750"/>
            <a:ext cx="2133600" cy="3016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CD000F-1324-4AE1-B588-370B2C8B6927}" type="datetime1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22/03/2017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348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165850"/>
            <a:ext cx="3948113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t>Colegio Público de Educación Especial “BIOS”</a:t>
            </a:r>
          </a:p>
        </p:txBody>
      </p:sp>
      <p:sp>
        <p:nvSpPr>
          <p:cNvPr id="7" name="6 Bisel"/>
          <p:cNvSpPr/>
          <p:nvPr/>
        </p:nvSpPr>
        <p:spPr bwMode="auto">
          <a:xfrm>
            <a:off x="26988" y="1393825"/>
            <a:ext cx="8424862" cy="467995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COLEGIO PÚBLICO DE </a:t>
            </a:r>
          </a:p>
          <a:p>
            <a:pPr algn="ctr" eaLnBrk="1" hangingPunct="1">
              <a:defRPr/>
            </a:pP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EDUCACIÓN ESPECIAL </a:t>
            </a: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“CRUZ DE MAYO”</a:t>
            </a:r>
            <a:endParaRPr lang="es-ES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 eaLnBrk="1" hangingPunct="1">
              <a:defRPr/>
            </a:pP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Ctra. </a:t>
            </a: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d</a:t>
            </a: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e Jaén 4</a:t>
            </a:r>
            <a:endParaRPr lang="es-ES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 eaLnBrk="1" hangingPunct="1">
              <a:defRPr/>
            </a:pP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Hellín</a:t>
            </a:r>
            <a:endParaRPr lang="es-ES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 eaLnBrk="1" hangingPunct="1">
              <a:defRPr/>
            </a:pP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02400 – Albacete </a:t>
            </a:r>
            <a:endParaRPr lang="es-ES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 eaLnBrk="1" hangingPunct="1">
              <a:defRPr/>
            </a:pP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Tlf. y Fax: </a:t>
            </a:r>
            <a:r>
              <a:rPr lang="es-ES" sz="2400" b="1" dirty="0">
                <a:solidFill>
                  <a:schemeClr val="bg1"/>
                </a:solidFill>
                <a:latin typeface="Bradley Hand ITC" pitchFamily="66" charset="0"/>
              </a:rPr>
              <a:t>967-301915/967-306421</a:t>
            </a:r>
            <a:endParaRPr lang="es-ES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 eaLnBrk="1" hangingPunct="1">
              <a:defRPr/>
            </a:pPr>
            <a:r>
              <a:rPr lang="es-ES" sz="2400" b="1" u="sng" dirty="0">
                <a:solidFill>
                  <a:schemeClr val="bg1"/>
                </a:solidFill>
                <a:latin typeface="Bradley Hand ITC" pitchFamily="66" charset="0"/>
              </a:rPr>
              <a:t>02003739,cee@edu.jccm.es</a:t>
            </a:r>
          </a:p>
          <a:p>
            <a:pPr algn="ctr" eaLnBrk="1" hangingPunct="1">
              <a:defRPr/>
            </a:pPr>
            <a:endParaRPr lang="es-ES" sz="2400" b="1" u="sng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 eaLnBrk="1" hangingPunct="1">
              <a:defRPr/>
            </a:pPr>
            <a:r>
              <a:rPr lang="es-ES" sz="2400" b="1" dirty="0">
                <a:solidFill>
                  <a:srgbClr val="002060"/>
                </a:solidFill>
                <a:latin typeface="Bradley Hand ITC" pitchFamily="66" charset="0"/>
              </a:rPr>
              <a:t>http://</a:t>
            </a:r>
            <a:r>
              <a:rPr lang="es-ES" sz="2400" b="1" dirty="0">
                <a:solidFill>
                  <a:srgbClr val="002060"/>
                </a:solidFill>
                <a:latin typeface="Bradley Hand ITC" pitchFamily="66" charset="0"/>
              </a:rPr>
              <a:t>cee-cruzdemayo.centros.castillalamancha.es</a:t>
            </a:r>
          </a:p>
          <a:p>
            <a:pPr algn="ctr" eaLnBrk="1" hangingPunct="1">
              <a:defRPr/>
            </a:pPr>
            <a:endParaRPr lang="es-ES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algn="ctr" eaLnBrk="1" hangingPunct="1">
              <a:defRPr/>
            </a:pPr>
            <a:endParaRPr lang="es-E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667625" y="6308725"/>
            <a:ext cx="503238" cy="3016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C3AFB7-1B5B-4360-887F-F083C4A16C59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28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11188" y="1500188"/>
            <a:ext cx="6913562" cy="3160712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>ESPERAMOS QUE OS HAYA SIDO ÚTIL.</a:t>
            </a:r>
            <a:b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</a:br>
            <a:r>
              <a:rPr lang="es-ES" dirty="0" smtClean="0">
                <a:solidFill>
                  <a:schemeClr val="tx1"/>
                </a:solidFill>
                <a:latin typeface="Bradley Hand ITC" pitchFamily="66" charset="0"/>
              </a:rPr>
              <a:t>MUCHAS GRACIAS POR VUESTRA ATENCIÓN </a:t>
            </a:r>
            <a:endParaRPr lang="es-ES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3584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0FBFB2-E4EE-4EA7-8261-BB4DE181D82B}" type="slidenum">
              <a:rPr lang="es-ES" altLang="es-ES">
                <a:solidFill>
                  <a:schemeClr val="tx1"/>
                </a:solidFill>
              </a:rPr>
              <a:pPr/>
              <a:t>29</a:t>
            </a:fld>
            <a:endParaRPr lang="es-ES" alt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uario\Configuración local\Archivos temporales de Internet\Content.IE5\KQGVW1ZU\MCj029068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42875"/>
            <a:ext cx="3117850" cy="2927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404813"/>
            <a:ext cx="9144000" cy="4392612"/>
          </a:xfrm>
        </p:spPr>
        <p:txBody>
          <a:bodyPr anchor="b"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4800" b="1" smtClean="0">
                <a:latin typeface="Bradley Hand ITC" pitchFamily="66" charset="0"/>
              </a:rPr>
              <a:t>1. </a:t>
            </a:r>
            <a:r>
              <a:rPr lang="es-ES" altLang="es-ES" sz="4800" smtClean="0">
                <a:latin typeface="Bradley Hand ITC" pitchFamily="66" charset="0"/>
              </a:rPr>
              <a:t>DEFINICIÓN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</p:txBody>
      </p:sp>
      <p:sp>
        <p:nvSpPr>
          <p:cNvPr id="9220" name="8 Marcador de número de diapositiva"/>
          <p:cNvSpPr txBox="1">
            <a:spLocks noGrp="1"/>
          </p:cNvSpPr>
          <p:nvPr/>
        </p:nvSpPr>
        <p:spPr bwMode="auto">
          <a:xfrm>
            <a:off x="7164388" y="6381750"/>
            <a:ext cx="1439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2731FFE-8A5C-478C-90D3-C8DA2CC6ADF5}" type="slidenum">
              <a:rPr lang="es-ES" altLang="es-ES" sz="1400">
                <a:latin typeface="Bradley Hand ITC" pitchFamily="66" charset="0"/>
                <a:cs typeface="Arial" charset="0"/>
              </a:rPr>
              <a:pPr algn="r" eaLnBrk="1" hangingPunct="1"/>
              <a:t>3</a:t>
            </a:fld>
            <a:endParaRPr lang="es-ES" altLang="es-ES" sz="1400">
              <a:latin typeface="Bradley Hand ITC" pitchFamily="66" charset="0"/>
              <a:cs typeface="Arial" charset="0"/>
            </a:endParaRPr>
          </a:p>
        </p:txBody>
      </p:sp>
      <p:sp>
        <p:nvSpPr>
          <p:cNvPr id="9221" name="9 Marcador de pie de página"/>
          <p:cNvSpPr txBox="1">
            <a:spLocks noGrp="1"/>
          </p:cNvSpPr>
          <p:nvPr/>
        </p:nvSpPr>
        <p:spPr bwMode="auto">
          <a:xfrm>
            <a:off x="2124075" y="6381750"/>
            <a:ext cx="5400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s-ES" sz="1400">
                <a:latin typeface="Bradley Hand ITC" pitchFamily="66" charset="0"/>
              </a:rPr>
              <a:t>             Colegio Público de Educación Especial “CRUZ DE MAYO”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/>
            <a:r>
              <a:rPr lang="es-ES" smtClean="0">
                <a:solidFill>
                  <a:schemeClr val="tx1"/>
                </a:solidFill>
                <a:latin typeface="Bradley Hand ITC" pitchFamily="66" charset="0"/>
              </a:rPr>
              <a:t>DEFINICIÓN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107950" y="1501775"/>
            <a:ext cx="7704138" cy="4087813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Los Servicios de Asesoramiento y Apoyo Especializado (S.A.A.E.) parten de la intención de configurar los centros específicos de Educación Especial como centros de recursos educativos abiertos a los profesionales de la zona, asesorando desde  la práctica docente en cómo ajustar la respuesta educativa a las necesidades específicas de apoyo educativo del alumnado, a través de un equipo constituido por los distintos profesionales del centro.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Todos los Centros de Educación Especial, tanto públicos como privado-concertados, poseen este Servicio.</a:t>
            </a:r>
          </a:p>
        </p:txBody>
      </p:sp>
      <p:sp>
        <p:nvSpPr>
          <p:cNvPr id="10244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178550"/>
            <a:ext cx="4614862" cy="406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t>Colegio Público de Educación Especial “CRUZ DE MAYO”</a:t>
            </a:r>
          </a:p>
        </p:txBody>
      </p:sp>
      <p:sp>
        <p:nvSpPr>
          <p:cNvPr id="1024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81750"/>
            <a:ext cx="503238" cy="3016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BAA3FC0-F07D-4182-AE47-EBD52E742C9F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4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uario\Configuración local\Archivos temporales de Internet\Content.IE5\KQGVW1ZU\MCj029068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42875"/>
            <a:ext cx="3117850" cy="2927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9144000" cy="4465638"/>
          </a:xfrm>
        </p:spPr>
        <p:txBody>
          <a:bodyPr anchor="b"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4800" b="1" smtClean="0">
                <a:latin typeface="Bradley Hand ITC" pitchFamily="66" charset="0"/>
              </a:rPr>
              <a:t>2. </a:t>
            </a:r>
            <a:r>
              <a:rPr lang="es-ES" altLang="es-ES" sz="4800" smtClean="0">
                <a:latin typeface="Bradley Hand ITC" pitchFamily="66" charset="0"/>
              </a:rPr>
              <a:t>MARCO LEGAL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</p:txBody>
      </p:sp>
      <p:sp>
        <p:nvSpPr>
          <p:cNvPr id="11268" name="8 Marcador de número de diapositiva"/>
          <p:cNvSpPr txBox="1">
            <a:spLocks noGrp="1"/>
          </p:cNvSpPr>
          <p:nvPr/>
        </p:nvSpPr>
        <p:spPr bwMode="auto">
          <a:xfrm>
            <a:off x="65722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2E94A56-1DF7-428E-84C8-D08169E63264}" type="slidenum">
              <a:rPr lang="es-ES" altLang="es-ES" sz="1400">
                <a:latin typeface="Bradley Hand ITC" pitchFamily="66" charset="0"/>
                <a:cs typeface="Arial" charset="0"/>
              </a:rPr>
              <a:pPr algn="r" eaLnBrk="1" hangingPunct="1"/>
              <a:t>5</a:t>
            </a:fld>
            <a:endParaRPr lang="es-ES" altLang="es-ES" sz="1400">
              <a:latin typeface="Bradley Hand ITC" pitchFamily="66" charset="0"/>
              <a:cs typeface="Arial" charset="0"/>
            </a:endParaRPr>
          </a:p>
        </p:txBody>
      </p:sp>
      <p:sp>
        <p:nvSpPr>
          <p:cNvPr id="11269" name="9 Marcador de pie de página"/>
          <p:cNvSpPr txBox="1">
            <a:spLocks noGrp="1"/>
          </p:cNvSpPr>
          <p:nvPr/>
        </p:nvSpPr>
        <p:spPr bwMode="auto">
          <a:xfrm>
            <a:off x="2339975" y="6381750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s-ES" sz="1400">
                <a:latin typeface="Bradley Hand ITC" pitchFamily="66" charset="0"/>
              </a:rPr>
              <a:t>Colegio Público de Educación Especial “CRUZ DE MAYO”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/>
            <a:r>
              <a:rPr lang="es-ES" smtClean="0">
                <a:solidFill>
                  <a:schemeClr val="tx1"/>
                </a:solidFill>
                <a:latin typeface="Bradley Hand ITC" pitchFamily="66" charset="0"/>
              </a:rPr>
              <a:t>MARCO LEGAL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214313" y="1571625"/>
            <a:ext cx="8701087" cy="5133975"/>
          </a:xfrm>
        </p:spPr>
        <p:txBody>
          <a:bodyPr/>
          <a:lstStyle/>
          <a:p>
            <a:pPr algn="just"/>
            <a:r>
              <a:rPr lang="es-ES" altLang="es-ES" smtClean="0">
                <a:latin typeface="Bradley Hand ITC" pitchFamily="66" charset="0"/>
              </a:rPr>
              <a:t>Ley Orgánica 2/2006, de 3 de Mayo, de Educación (L.O.E.)-Título II (Equidad en la educación), Cap. I (Alumnado con necesidad específica de apoyo educativo), Art. 71 (Principios): Las Administraciones educativas dispondrán los medios y asegurarán los recursos necesarios para que todo el alumnado alcance el máximo desarrollo posible de sus capacidades.</a:t>
            </a:r>
          </a:p>
          <a:p>
            <a:pPr algn="just"/>
            <a:r>
              <a:rPr lang="es-ES" altLang="es-ES" smtClean="0">
                <a:latin typeface="Bradley Hand ITC" pitchFamily="66" charset="0"/>
              </a:rPr>
              <a:t>Ley 7/2010, de 20 de Julio, de Educación de C-LM-Art. 125 (Los C.E.E.): Los C.E.E. se configuran como centros de recursos  educativos abiertos a los profesionales de su ámbito geográfico y a la comunidad, con el fin de proporcionarles servicios que, por su especificidad, no estén disponibles en los centros ordinarios correspondientes.</a:t>
            </a:r>
          </a:p>
          <a:p>
            <a:pPr algn="just"/>
            <a:r>
              <a:rPr lang="es-ES" altLang="es-ES" smtClean="0">
                <a:latin typeface="Bradley Hand ITC" pitchFamily="66" charset="0"/>
              </a:rPr>
              <a:t>Orden de 25/07/2016, de la Consejería de Educación, Cultura y Deportes, por la que se regula la organización y el funcionamiento de los centros y unidades de educación especial en Castilla-La Mancha.</a:t>
            </a:r>
          </a:p>
          <a:p>
            <a:pPr algn="just"/>
            <a:r>
              <a:rPr lang="es-ES" altLang="es-ES" smtClean="0">
                <a:latin typeface="Bradley Hand ITC" pitchFamily="66" charset="0"/>
              </a:rPr>
              <a:t>Orden de 03/06/2016, de la Consejería de Educación, Cultura y Deportes, por la que se define la organización y el funcionamiento para el curso 2016/2017 de los servicios de asesoramiento y apoyo especializado en los centros de Educación Especial sostenidos con fondos públicos de Castilla-La Mancha.</a:t>
            </a:r>
          </a:p>
        </p:txBody>
      </p:sp>
      <p:sp>
        <p:nvSpPr>
          <p:cNvPr id="12292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2484438" y="6381750"/>
            <a:ext cx="4802187" cy="3333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t>Colegio Público de Educación Especial “CRUZ DE MAYO”</a:t>
            </a:r>
          </a:p>
        </p:txBody>
      </p:sp>
      <p:sp>
        <p:nvSpPr>
          <p:cNvPr id="1229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81750"/>
            <a:ext cx="503238" cy="3016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D5CDBE-FC3F-46BC-AE59-4169337DFD90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6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uario\Configuración local\Archivos temporales de Internet\Content.IE5\KQGVW1ZU\MCj029068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42875"/>
            <a:ext cx="3117850" cy="2927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692150"/>
            <a:ext cx="9144000" cy="6594475"/>
          </a:xfrm>
        </p:spPr>
        <p:txBody>
          <a:bodyPr anchor="b"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4800" b="1" smtClean="0">
                <a:latin typeface="Bradley Hand ITC" pitchFamily="66" charset="0"/>
              </a:rPr>
              <a:t>3. </a:t>
            </a:r>
            <a:r>
              <a:rPr lang="es-ES" altLang="es-ES" sz="4800" smtClean="0">
                <a:latin typeface="Bradley Hand ITC" pitchFamily="66" charset="0"/>
              </a:rPr>
              <a:t>OBJETIVOS GENERALES DE LAS ACTUACIONES DE LOS SERVICIOS DE ASESORAMIENTO Y APOYO ESPECIALIZADO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s-ES" altLang="es-ES" sz="4800" b="1" smtClean="0">
              <a:latin typeface="Bradley Hand ITC" pitchFamily="66" charset="0"/>
            </a:endParaRPr>
          </a:p>
        </p:txBody>
      </p:sp>
      <p:sp>
        <p:nvSpPr>
          <p:cNvPr id="13316" name="8 Marcador de número de diapositiva"/>
          <p:cNvSpPr txBox="1">
            <a:spLocks noGrp="1"/>
          </p:cNvSpPr>
          <p:nvPr/>
        </p:nvSpPr>
        <p:spPr bwMode="auto">
          <a:xfrm>
            <a:off x="7596188" y="6381750"/>
            <a:ext cx="1109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FCBECF8-CD8B-472E-B2B9-31EDAC734A31}" type="slidenum">
              <a:rPr lang="es-ES" altLang="es-ES" sz="1400">
                <a:latin typeface="Bradley Hand ITC" pitchFamily="66" charset="0"/>
                <a:cs typeface="Arial" charset="0"/>
              </a:rPr>
              <a:pPr algn="r" eaLnBrk="1" hangingPunct="1"/>
              <a:t>7</a:t>
            </a:fld>
            <a:endParaRPr lang="es-ES" altLang="es-ES" sz="1400">
              <a:latin typeface="Bradley Hand ITC" pitchFamily="66" charset="0"/>
              <a:cs typeface="Arial" charset="0"/>
            </a:endParaRPr>
          </a:p>
        </p:txBody>
      </p:sp>
      <p:sp>
        <p:nvSpPr>
          <p:cNvPr id="13317" name="9 Marcador de pie de página"/>
          <p:cNvSpPr txBox="1">
            <a:spLocks noGrp="1"/>
          </p:cNvSpPr>
          <p:nvPr/>
        </p:nvSpPr>
        <p:spPr bwMode="auto">
          <a:xfrm>
            <a:off x="2484438" y="6381750"/>
            <a:ext cx="467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s-ES" sz="1400">
                <a:latin typeface="Bradley Hand ITC" pitchFamily="66" charset="0"/>
              </a:rPr>
              <a:t>Colegio Público de Educación Especial “CRUZ DE MAYO”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/>
            <a:r>
              <a:rPr lang="es-ES" smtClean="0">
                <a:solidFill>
                  <a:schemeClr val="tx1"/>
                </a:solidFill>
                <a:latin typeface="Bradley Hand ITC" pitchFamily="66" charset="0"/>
              </a:rPr>
              <a:t>OBJETIVOS GENERALES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214313" y="1571625"/>
            <a:ext cx="7453312" cy="5133975"/>
          </a:xfrm>
        </p:spPr>
        <p:txBody>
          <a:bodyPr/>
          <a:lstStyle/>
          <a:p>
            <a:pPr algn="just"/>
            <a:r>
              <a:rPr lang="es-ES" altLang="es-ES" sz="2000" smtClean="0">
                <a:latin typeface="Bradley Hand ITC" pitchFamily="66" charset="0"/>
              </a:rPr>
              <a:t>a) Apoyar la labor docente en el proceso de inclusión del alumnado con necesidad específica de apoyo educativo (Acneae) del ámbito de influencia de su centro.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b) Asesorar al propio centro y a los centros de su ámbito de influencia en la mejora de la respuesta educativa a este alumnado.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c) Asesorar sobre el material de acceso al currículo más adecuado.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d) Impulsar y favorecer el intercambio de experiencias educativas que favorezcan dicha inclusión social y educativa.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e) Colaborar con las estructuras de orientación y asesoramiento de nuestra región.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f) Abrir el centro de educación especial al entorno.</a:t>
            </a:r>
            <a:endParaRPr lang="es-ES_tradnl" altLang="es-ES" sz="2000" smtClean="0">
              <a:latin typeface="Bradley Hand ITC" pitchFamily="66" charset="0"/>
            </a:endParaRPr>
          </a:p>
        </p:txBody>
      </p:sp>
      <p:sp>
        <p:nvSpPr>
          <p:cNvPr id="1434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7667625" y="6381750"/>
            <a:ext cx="503238" cy="3016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F38D5A2-D7DE-4C93-BD24-A04EB910E4B0}" type="slidenum">
              <a:rPr lang="es-ES" altLang="es-ES" sz="1400">
                <a:solidFill>
                  <a:schemeClr val="tx1"/>
                </a:solidFill>
                <a:latin typeface="Bradley Hand ITC" pitchFamily="66" charset="0"/>
              </a:rPr>
              <a:pPr/>
              <a:t>8</a:t>
            </a:fld>
            <a:endParaRPr lang="es-ES" altLang="es-ES" sz="140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686800" cy="1219200"/>
          </a:xfrm>
        </p:spPr>
        <p:txBody>
          <a:bodyPr/>
          <a:lstStyle/>
          <a:p>
            <a:pPr marL="484188" algn="ctr"/>
            <a:r>
              <a:rPr lang="es-ES" smtClean="0">
                <a:solidFill>
                  <a:schemeClr val="tx1"/>
                </a:solidFill>
                <a:latin typeface="Bradley Hand ITC" pitchFamily="66" charset="0"/>
              </a:rPr>
              <a:t>OBJETIVOS ESPECÍFICOS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4294967295"/>
          </p:nvPr>
        </p:nvSpPr>
        <p:spPr>
          <a:xfrm>
            <a:off x="0" y="1676400"/>
            <a:ext cx="8686800" cy="5029200"/>
          </a:xfrm>
        </p:spPr>
        <p:txBody>
          <a:bodyPr/>
          <a:lstStyle/>
          <a:p>
            <a:pPr algn="just"/>
            <a:r>
              <a:rPr lang="es-ES" altLang="es-ES" sz="2000" smtClean="0">
                <a:latin typeface="Bradley Hand ITC" pitchFamily="66" charset="0"/>
              </a:rPr>
              <a:t>a) Canalizar las demandas de asesoramiento y apoyo especializado.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b) Asesorar en las solicitudes de materiales de acceso al currículo.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c) Inventariar, prestar y realizar el seguimiento de los materiales de acceso al currículo, para los centros públicos de educación especial.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d) Coordinar la elaboración de materiales específicos adaptados y ayudas técnicas.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e) Favorecer e impulsar la apertura del centro al entorno.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f) Colaborar con las estructuras de orientación y asesoramiento.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g) Asesorar en los ámbitos establecidos en su SAAE.</a:t>
            </a:r>
          </a:p>
          <a:p>
            <a:pPr algn="just"/>
            <a:r>
              <a:rPr lang="es-ES" altLang="es-ES" sz="2000" smtClean="0">
                <a:latin typeface="Bradley Hand ITC" pitchFamily="66" charset="0"/>
              </a:rPr>
              <a:t>h) Establecer, junto a la coordinadora o el coordinador de formación en el centro, actividades formativas en los ámbitos establecidos en su SAAE.</a:t>
            </a:r>
          </a:p>
        </p:txBody>
      </p:sp>
      <p:sp>
        <p:nvSpPr>
          <p:cNvPr id="15364" name="5 Marcador de número de diapositiva"/>
          <p:cNvSpPr txBox="1">
            <a:spLocks noGrp="1"/>
          </p:cNvSpPr>
          <p:nvPr/>
        </p:nvSpPr>
        <p:spPr bwMode="auto">
          <a:xfrm>
            <a:off x="65166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625C0FB-D38C-4C33-9449-E3C251B2C093}" type="slidenum">
              <a:rPr lang="es-ES" altLang="es-ES" sz="1400">
                <a:latin typeface="Bradley Hand ITC" pitchFamily="66" charset="0"/>
                <a:cs typeface="Arial" charset="0"/>
              </a:rPr>
              <a:pPr algn="r" eaLnBrk="1" hangingPunct="1"/>
              <a:t>9</a:t>
            </a:fld>
            <a:endParaRPr lang="es-ES" altLang="es-ES" sz="1400">
              <a:latin typeface="Bradley Hand ITC" pitchFamily="66" charset="0"/>
              <a:cs typeface="Arial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1912</TotalTime>
  <Words>1609</Words>
  <Application>Microsoft Office PowerPoint</Application>
  <PresentationFormat>Presentación en pantalla (4:3)</PresentationFormat>
  <Paragraphs>227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Trebuchet MS</vt:lpstr>
      <vt:lpstr>Wingdings 3</vt:lpstr>
      <vt:lpstr>Calibri</vt:lpstr>
      <vt:lpstr>Bradley Hand ITC</vt:lpstr>
      <vt:lpstr>Century Gothic</vt:lpstr>
      <vt:lpstr>Wingdings</vt:lpstr>
      <vt:lpstr>Wingdings 2</vt:lpstr>
      <vt:lpstr>Perpetua</vt:lpstr>
      <vt:lpstr>Arial Narrow</vt:lpstr>
      <vt:lpstr>Times New Roman</vt:lpstr>
      <vt:lpstr>Faceta</vt:lpstr>
      <vt:lpstr>COLEGIO PÚBLICO DE EDUCACIÓN ESPECIAL “CRUZ DE MAYO”</vt:lpstr>
      <vt:lpstr>ÍNDICE</vt:lpstr>
      <vt:lpstr>Diapositiva 3</vt:lpstr>
      <vt:lpstr>DEFINICIÓN</vt:lpstr>
      <vt:lpstr>Diapositiva 5</vt:lpstr>
      <vt:lpstr>MARCO LEGAL</vt:lpstr>
      <vt:lpstr>Diapositiva 7</vt:lpstr>
      <vt:lpstr>OBJETIVOS GENERALES</vt:lpstr>
      <vt:lpstr>OBJETIVOS ESPECÍFICOS</vt:lpstr>
      <vt:lpstr>Diapositiva 10</vt:lpstr>
      <vt:lpstr>Ámbitos y actuaciones de asesoramiento de todos los C.E.E.</vt:lpstr>
      <vt:lpstr>Ámbitos y actuaciones de asesoramiento de todos los C.E.E.</vt:lpstr>
      <vt:lpstr>Ámbitos y actuaciones de asesoramiento de todos los C.E.E.</vt:lpstr>
      <vt:lpstr>Ámbitos y actuaciones de asesoramiento de todos los C.E.E.</vt:lpstr>
      <vt:lpstr>Ámbitos y actuaciones de asesoramiento de todos los C.E.E.</vt:lpstr>
      <vt:lpstr>Ámbitos y actuaciones de asesoramiento de todos los C.E.E.</vt:lpstr>
      <vt:lpstr>Ámbitos y actuaciones de asesoramiento de todos los C.E.E.</vt:lpstr>
      <vt:lpstr>Ámbitos y actuaciones de asesoramiento de todos los C.E.E.</vt:lpstr>
      <vt:lpstr>Ámbitos y actuaciones de asesoramiento de todos los C.E.E</vt:lpstr>
      <vt:lpstr>Ámbitos y actuaciones de asesoramiento de todos los C.E.E</vt:lpstr>
      <vt:lpstr>Ámbitos y actuaciones de asesoramiento de todos los C.E.E</vt:lpstr>
      <vt:lpstr>Ámbitos y actuaciones de asesoramiento de los Centros Públicos de E.E.</vt:lpstr>
      <vt:lpstr>Diapositiva 23</vt:lpstr>
      <vt:lpstr>Diapositiva 24</vt:lpstr>
      <vt:lpstr>Diapositiva 25</vt:lpstr>
      <vt:lpstr>Diapositiva 26</vt:lpstr>
      <vt:lpstr>Diapositiva 27</vt:lpstr>
      <vt:lpstr>Nuestros datos</vt:lpstr>
      <vt:lpstr>           ESPERAMOS QUE OS HAYA SIDO ÚTIL. MUCHAS GRACIAS POR VUESTRA ATENCIÓN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Jose Yeste Molina</cp:lastModifiedBy>
  <cp:revision>155</cp:revision>
  <dcterms:created xsi:type="dcterms:W3CDTF">2009-05-08T08:02:49Z</dcterms:created>
  <dcterms:modified xsi:type="dcterms:W3CDTF">2017-03-22T08:39:23Z</dcterms:modified>
</cp:coreProperties>
</file>