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  <p:sldId id="264" r:id="rId10"/>
    <p:sldId id="268" r:id="rId11"/>
    <p:sldId id="269" r:id="rId12"/>
    <p:sldId id="270" r:id="rId13"/>
    <p:sldId id="265" r:id="rId14"/>
    <p:sldId id="271" r:id="rId15"/>
    <p:sldId id="266" r:id="rId16"/>
    <p:sldId id="267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71" autoAdjust="0"/>
    <p:restoredTop sz="94660"/>
  </p:normalViewPr>
  <p:slideViewPr>
    <p:cSldViewPr snapToGrid="0">
      <p:cViewPr varScale="1">
        <p:scale>
          <a:sx n="81" d="100"/>
          <a:sy n="81" d="100"/>
        </p:scale>
        <p:origin x="77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60E52-D7EF-4754-B96E-6FEB566D0D57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FF579-E18E-4983-A1AB-83C53DBA65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7890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60E52-D7EF-4754-B96E-6FEB566D0D57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FF579-E18E-4983-A1AB-83C53DBA65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9322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60E52-D7EF-4754-B96E-6FEB566D0D57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FF579-E18E-4983-A1AB-83C53DBA65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211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60E52-D7EF-4754-B96E-6FEB566D0D57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FF579-E18E-4983-A1AB-83C53DBA65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030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60E52-D7EF-4754-B96E-6FEB566D0D57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FF579-E18E-4983-A1AB-83C53DBA65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8842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60E52-D7EF-4754-B96E-6FEB566D0D57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FF579-E18E-4983-A1AB-83C53DBA65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797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60E52-D7EF-4754-B96E-6FEB566D0D57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FF579-E18E-4983-A1AB-83C53DBA65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8212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60E52-D7EF-4754-B96E-6FEB566D0D57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FF579-E18E-4983-A1AB-83C53DBA65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4582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60E52-D7EF-4754-B96E-6FEB566D0D57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FF579-E18E-4983-A1AB-83C53DBA65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9612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60E52-D7EF-4754-B96E-6FEB566D0D57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FF579-E18E-4983-A1AB-83C53DBA65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282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60E52-D7EF-4754-B96E-6FEB566D0D57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FF579-E18E-4983-A1AB-83C53DBA65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0201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60E52-D7EF-4754-B96E-6FEB566D0D57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FF579-E18E-4983-A1AB-83C53DBA65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848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live/NdnTqF3TwaQ?si=MaGdvlfuLF3DX4lk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UAGi30A7h-w?si=MrOWx_Moi-RPsl3k" TargetMode="External"/><Relationship Id="rId3" Type="http://schemas.openxmlformats.org/officeDocument/2006/relationships/image" Target="../media/image17.png"/><Relationship Id="rId7" Type="http://schemas.openxmlformats.org/officeDocument/2006/relationships/hyperlink" Target="https://youtu.be/pg9jVHkatnc?si=6-_zvyjUDXiU2Anq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hyperlink" Target="https://youtu.be/2zUa5dkWQYw?si=k-1BzVqcY0_VZypy" TargetMode="Externa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358152" y="0"/>
            <a:ext cx="10261955" cy="341632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5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s-E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“TRABAJANDO LA COEDUCACIÓN A PARTIR DE UN CENTRO DE INTERÉS”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108" y="3882446"/>
            <a:ext cx="2381483" cy="214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36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35619" y="158148"/>
            <a:ext cx="1030192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COMPARTIMOS NUESTRO TRABAJO </a:t>
            </a:r>
          </a:p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“FIESTA DEL LIBRO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138" y="1838227"/>
            <a:ext cx="8128309" cy="457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58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08" y="499620"/>
            <a:ext cx="7147748" cy="402524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1776" y="1811238"/>
            <a:ext cx="6004876" cy="338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491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438562" y="412671"/>
            <a:ext cx="550343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CURSO 23/24</a:t>
            </a:r>
          </a:p>
          <a:p>
            <a:pPr algn="ctr"/>
            <a:r>
              <a:rPr lang="es-E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100 años  de Radio</a:t>
            </a:r>
          </a:p>
          <a:p>
            <a:pPr algn="ctr"/>
            <a:endParaRPr lang="es-E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58" y="4110086"/>
            <a:ext cx="1040749" cy="230956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43" y="1036949"/>
            <a:ext cx="1444640" cy="32058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07" y="3421659"/>
            <a:ext cx="1350971" cy="2997994"/>
          </a:xfrm>
          <a:prstGeom prst="rect">
            <a:avLst/>
          </a:prstGeom>
        </p:spPr>
      </p:pic>
      <p:pic>
        <p:nvPicPr>
          <p:cNvPr id="1026" name="Picture 2" descr="https://lh3.googleusercontent.com/pw/AP1GczPMegSNFZGe0Xwcv29V4fCpuW9Cclf2GtD1plnORoQPNhRej3GC0N2aL-5hn2fSKMhalUY35aJnFCy7d1wMYk_K7f-QJPv3z1ZSgSiZ8_L1dX_OQufemho0khmUfq9toNJCs72WQlTP7-zDTTrr-tUXFFMk291OAWVpABBx4ePOdEMXNui9-djwVij-2iKhTnpbuPXQQwZOTA7XPb_gWm701aetT6S8dvxQy5_m3FpWcQBP1R8la0M9iiwhOckN2kAvG9NNIi8Skc0wJ-B1VjpWYGbb8RAVqTB1SXXxXA0a1yang08Whk53PK2IfZi0HH09n5fIO_fiQGw8AwZCFosFx6svtap8SPkEMZ1eZSLf_tlXw7hS93Y7ynMvt1j1qqo-GXeluSbSy3S0AMlWAB4RrhcNoSKw6TwFRzSy5StOQ4kGuh5O9uOwumxtuACSPmV_ZZk3P3vx1TQ1rfbPEGGgGwSuvpubq12B2PKsiRZYLTbe_VRfoLTAm0uj04v77aI-204FoensaVry619ZVjTAmDiPQcvPNr-oMJd775-XZQLM8VgHCZxiXYbP_BtJsuczCe69bGJQ1_fzcEMFmjopegZkPx22xelicUGXbnrNOJwU7D4sWBLEu9PcTGaFOAxsLV7ASDEf0_mrmDB724F6ryH7MIRKj2iWVEsXfDtq0pvaXY2Pzd8XlKi0j_9PIFDG4e2XATjE0HXQgxWGVAqlS1y7FZ6I_u1HZnj0MTHia8-5Zrc4NhZnK-LcWUFgwBNaxaARZrhyTZyRFeTAtWRlTMH42om4XWQtFiOm9TQS8fArAOA4Wg4_ZqZR_pvKqUAAuR-Sajh1YxF-yHwRIjkmf0BsSAhDGpw-w39yv0PHSk1ftR21a-pLX-Oa_o-UlxhVCRnSkncrMKnb_3dZj_QXprgcISmJc9R90UALNaMhc1RMkakr2oMV1BNBc34=w359-h202-no?authuser=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91" y="3612284"/>
            <a:ext cx="4506012" cy="253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pw/AP1GczM_az4chKdp0ccZxALU2Zf2PeAiu7WLmRYqrnHCpjrkazqULjrRczEptSbC4rwBez9fU9AEEYow9SgX4kCq300RvNwaSOTUJjcy1FP2khnSSxTc06KtF6Ix9aKkVwK33MPr4reMJiw5SkRDPqBif8xJq_DiIT78I6JxpPWkEJBV2wm1kjxp0PE-RtNc12XWEjbVOuDh0fOOFV-tRBdpbr5I9WSwES4AT89KP64hZ1gv-mmZvTszX7Fa41-zHyuZ7_DnKc9fQDQDT20gnY0oBQ197wawZfCHSvspKYqTh7SytZdh1PzJpQcJ2AdHp93HxnicCGGAUa6KcnFBmBhRy4G6OiK93a3quQARXO75hhzRC1VmzWmfn_7rINtbpPnoasWCnz3kBBzqu-xzM8mgIT0q0WhGn9HPdgeX4lDWvqSiHoWyneSCgTCgXPYQH5UoZMnuoGHyaS7aEZ651cAqulX1L75tA7krgg20K2m-EFROQvYK0Wvji_kA2XD18UvYqLHau-mofVu5WxIPOLV8Z0HEZpGG5BzN8QLzmKgtFVuK4IjBBuqt74lG-FBZrMiP6C7_vmMOBl0u-INOTvPfWGDF8ej3ZkIQxlfL2hkhaSEYzNDtvll0Gycq49VweRCP8eGPSvJUssUaqrEnRN7rFCnmtJQPThs65oUA6jkGcVquc93g0PPxO02X3iXWcyvMEjyOnPd_OdxcIxI4-M5xEOMM0S1FldMznxv2vgNhfQbjZqBlYWNw5LUdC5CXgFc4fs5kj8PCvT7vgE8ErauwDq1qYfqAxtO5kloNXZowR5Wg7Ssdw2nAe2iHdXBkUsXN02MIFU_MK46Cxv3IicfC90qu_6lDL1QTcGx0vU2Na8BWEwF0qFumcjzD3QRFn4nAjuP022zAM-Ny80rLjxwqSSeSBqV406VkMejbe3xJsYotNhMUQnrxwlfndQgtubY=w1221-h913-s-no-gm?authuser=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231" y="2401695"/>
            <a:ext cx="5298769" cy="396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149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39" y="5078829"/>
            <a:ext cx="2865750" cy="161198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42" y="1967597"/>
            <a:ext cx="5322479" cy="299389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398" y="1712092"/>
            <a:ext cx="4025245" cy="22642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223" y="3618125"/>
            <a:ext cx="5759777" cy="323987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694839" y="384391"/>
            <a:ext cx="7745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LAS MUJERES EN LA RADIO</a:t>
            </a:r>
            <a:endParaRPr lang="es-E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679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434" y="238414"/>
            <a:ext cx="6626748" cy="513759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677971" y="5590095"/>
            <a:ext cx="9096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YA TENEMOS UNA RADIO PROFESIONAL Y ENTREVISTAMOS EN DIRECTO A GRANDES MUJERES DE NUESTRA COMUNIDAD EDUCATIVA.</a:t>
            </a:r>
          </a:p>
          <a:p>
            <a:r>
              <a:rPr lang="es-ES" dirty="0">
                <a:hlinkClick r:id="rId4"/>
              </a:rPr>
              <a:t>https://</a:t>
            </a:r>
            <a:r>
              <a:rPr lang="es-ES" dirty="0" smtClean="0">
                <a:hlinkClick r:id="rId4"/>
              </a:rPr>
              <a:t>www.youtube.com/live/NdnTqF3TwaQ?si=MaGdvlfuLF3DX4lk</a:t>
            </a: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15012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66218" y="707010"/>
            <a:ext cx="11458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EN LA FIESTA DEL LIBRO PUDIMOS MOSTRAR NUESTRO TRABAJO A LOS CHICOS Y CHICAS DE LOS IES DE LA LOCALIDAD.</a:t>
            </a:r>
            <a:endParaRPr lang="es-ES" b="1" dirty="0"/>
          </a:p>
        </p:txBody>
      </p:sp>
      <p:pic>
        <p:nvPicPr>
          <p:cNvPr id="3074" name="Picture 2" descr="Puede ser una imagen de tex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69" y="1328660"/>
            <a:ext cx="5459035" cy="503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uede ser una imagen de 9 personas, personas jugando al fútbol, multitud y tex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524" y="1328660"/>
            <a:ext cx="4997629" cy="499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586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842101" y="2735841"/>
            <a:ext cx="500095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GRACIAS</a:t>
            </a:r>
            <a:endParaRPr lang="es-ES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2788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661652" y="717755"/>
            <a:ext cx="1033370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NUESTRO COLEGIO:</a:t>
            </a:r>
          </a:p>
          <a:p>
            <a:pPr algn="ctr"/>
            <a:endParaRPr lang="es-ES" dirty="0"/>
          </a:p>
          <a:p>
            <a:pPr marL="285750" indent="-285750">
              <a:buFontTx/>
              <a:buChar char="-"/>
            </a:pPr>
            <a:r>
              <a:rPr lang="es-ES" sz="2800" dirty="0" smtClean="0"/>
              <a:t>3 AULAS DE E.B.O.</a:t>
            </a:r>
          </a:p>
          <a:p>
            <a:pPr marL="285750" indent="-285750">
              <a:buFontTx/>
              <a:buChar char="-"/>
            </a:pPr>
            <a:endParaRPr lang="es-ES" sz="2800" dirty="0" smtClean="0"/>
          </a:p>
          <a:p>
            <a:pPr marL="285750" indent="-285750">
              <a:buFontTx/>
              <a:buChar char="-"/>
            </a:pPr>
            <a:r>
              <a:rPr lang="es-ES" sz="2800" dirty="0" smtClean="0"/>
              <a:t>2 AULAS DE PROGRAMA DE TRANSICIÓN ADULTA DE CAPACITACIÓN ( AGRARIA).</a:t>
            </a:r>
          </a:p>
          <a:p>
            <a:pPr marL="285750" indent="-285750">
              <a:buFontTx/>
              <a:buChar char="-"/>
            </a:pPr>
            <a:endParaRPr lang="es-ES" sz="2800" dirty="0" smtClean="0"/>
          </a:p>
          <a:p>
            <a:pPr marL="285750" indent="-285750">
              <a:buFontTx/>
              <a:buChar char="-"/>
            </a:pPr>
            <a:r>
              <a:rPr lang="es-ES" sz="2800" dirty="0" smtClean="0"/>
              <a:t>- 1 AULA DE TRANSICIÓN A LA VIDA ADULTA BÁSICA.</a:t>
            </a:r>
          </a:p>
          <a:p>
            <a:pPr marL="285750" indent="-285750">
              <a:buFontTx/>
              <a:buChar char="-"/>
            </a:pPr>
            <a:endParaRPr lang="es-ES" sz="2800" dirty="0"/>
          </a:p>
          <a:p>
            <a:pPr marL="285750" indent="-285750">
              <a:buFontTx/>
              <a:buChar char="-"/>
            </a:pPr>
            <a:r>
              <a:rPr lang="es-ES" sz="2800" dirty="0" smtClean="0"/>
              <a:t>31 ALUMNOS Y ALUMNAS DE DIFERENTES LOCALIDADES.</a:t>
            </a:r>
          </a:p>
          <a:p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349769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3274142" y="61827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 smtClean="0"/>
              <a:t>DEBILIDADES PARA PODER TRABAJAR LA EDUCACIÓN DENTRO DE UN PROYECTO COMÚN DE CENTRO.</a:t>
            </a:r>
            <a:endParaRPr lang="es-ES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2384322" y="2349909"/>
            <a:ext cx="78756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CAMBIO DE LA REALIDAD DEL ALUMNADO DE LOS CENTROS DE EDUCACIÓN ESPECIAL.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r>
              <a:rPr lang="es-ES" dirty="0" smtClean="0"/>
              <a:t>FALTA DE ESTRATEGIAS PARA EL TRABAJO CON ALGUNOS DE NUESTROS ALUMNOS/AS.</a:t>
            </a:r>
            <a:endParaRPr lang="es-ES" dirty="0"/>
          </a:p>
        </p:txBody>
      </p:sp>
      <p:pic>
        <p:nvPicPr>
          <p:cNvPr id="1026" name="Picture 2" descr="Contraloría encontró serias debilidades en gestión de Japde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588" y="4246767"/>
            <a:ext cx="2962275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025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02" y="1875655"/>
            <a:ext cx="2143125" cy="214312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168877" y="275303"/>
            <a:ext cx="6184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FORTALEZAS PARA PODER TRABAJAR LA EDUCACIÓN DENTRO DE UN PROYECTO COMÚN DE CENTRO.</a:t>
            </a:r>
            <a:endParaRPr lang="es-ES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2851355" y="1199534"/>
            <a:ext cx="91243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Blip>
                <a:blip r:embed="rId4"/>
              </a:buBlip>
            </a:pPr>
            <a:r>
              <a:rPr lang="es-ES" sz="2400" dirty="0" smtClean="0"/>
              <a:t>Se incluye dentro del </a:t>
            </a:r>
            <a:r>
              <a:rPr lang="es-ES" sz="2400" dirty="0" smtClean="0">
                <a:solidFill>
                  <a:srgbClr val="FF0000"/>
                </a:solidFill>
              </a:rPr>
              <a:t>plan de convivencia de centro </a:t>
            </a:r>
            <a:r>
              <a:rPr lang="es-ES" sz="2400" dirty="0" smtClean="0"/>
              <a:t>cuya coordinadora es la P.T.S.C. (Profesora de servicios a la comunidad). Lo que facilita que llegue a todo la comunidad educativa y al entorno próximo. </a:t>
            </a:r>
            <a:endParaRPr lang="es-ES" sz="2400" dirty="0"/>
          </a:p>
          <a:p>
            <a:pPr marL="285750" indent="-285750" algn="just">
              <a:buFontTx/>
              <a:buChar char="-"/>
            </a:pPr>
            <a:endParaRPr lang="es-ES" sz="2400" dirty="0" smtClean="0"/>
          </a:p>
          <a:p>
            <a:pPr marL="285750" indent="-285750" algn="just">
              <a:buBlip>
                <a:blip r:embed="rId4"/>
              </a:buBlip>
            </a:pPr>
            <a:r>
              <a:rPr lang="es-ES" sz="2400" dirty="0" smtClean="0"/>
              <a:t>Tenemos la experiencia de trabajar en un </a:t>
            </a:r>
            <a:r>
              <a:rPr lang="es-ES" sz="2400" dirty="0">
                <a:solidFill>
                  <a:srgbClr val="FF0000"/>
                </a:solidFill>
              </a:rPr>
              <a:t>proyecto de participación </a:t>
            </a:r>
            <a:r>
              <a:rPr lang="es-ES" sz="2400" dirty="0" smtClean="0"/>
              <a:t>en red con agenda 20/30 con el que hemos ido institucionalizando e interiorizando  el trabajo en comisiones. Aprendiendo que lo más importante es escuchar a todas/os desde el principio de cada proyecto.</a:t>
            </a:r>
          </a:p>
          <a:p>
            <a:pPr algn="just"/>
            <a:endParaRPr lang="es-ES" sz="2400" dirty="0"/>
          </a:p>
          <a:p>
            <a:pPr marL="285750" indent="-285750" algn="just">
              <a:buBlip>
                <a:blip r:embed="rId4"/>
              </a:buBlip>
            </a:pPr>
            <a:r>
              <a:rPr lang="es-ES" sz="2400" dirty="0" smtClean="0"/>
              <a:t>Las </a:t>
            </a:r>
            <a:r>
              <a:rPr lang="es-ES" sz="2400" dirty="0" smtClean="0">
                <a:solidFill>
                  <a:srgbClr val="FF0000"/>
                </a:solidFill>
              </a:rPr>
              <a:t>madres</a:t>
            </a:r>
            <a:r>
              <a:rPr lang="es-ES" sz="2400" dirty="0" smtClean="0"/>
              <a:t> de nuestro centro son un motor muy importante del mismo y participan de forma muy activa.</a:t>
            </a:r>
          </a:p>
          <a:p>
            <a:pPr marL="285750" indent="-285750" algn="just">
              <a:buBlip>
                <a:blip r:embed="rId4"/>
              </a:buBlip>
            </a:pPr>
            <a:endParaRPr lang="es-ES" sz="2400" dirty="0"/>
          </a:p>
          <a:p>
            <a:pPr algn="just"/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65843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720645" y="766916"/>
            <a:ext cx="93996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Blip>
                <a:blip r:embed="rId3"/>
              </a:buBlip>
            </a:pPr>
            <a:r>
              <a:rPr lang="es-ES" sz="2400" dirty="0"/>
              <a:t>Somos un claustro concienciado y casi totalmente femenino.</a:t>
            </a:r>
          </a:p>
          <a:p>
            <a:pPr algn="just"/>
            <a:endParaRPr lang="es-ES" sz="2400" dirty="0"/>
          </a:p>
          <a:p>
            <a:pPr marL="285750" indent="-285750" algn="just">
              <a:buBlip>
                <a:blip r:embed="rId3"/>
              </a:buBlip>
            </a:pPr>
            <a:r>
              <a:rPr lang="es-ES" sz="2400" dirty="0"/>
              <a:t>En el colegio desde hace ya seis cursos establecemos centros de interés por trimestre a nivel de centro para desarrollar en cada aula y a nivel individual. Lo que  nos facilita el tiempo para que el centro se trasforme de forma global y aprovechamos siempre que es posible estos temas para organizar las </a:t>
            </a:r>
            <a:r>
              <a:rPr lang="es-ES" sz="2400" dirty="0" smtClean="0"/>
              <a:t>efemérides.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498636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89470" y="568264"/>
            <a:ext cx="96720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CENTROS DE INTERÉS ELEGIDOS 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289470" y="1681316"/>
            <a:ext cx="368565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i="1" dirty="0" smtClean="0"/>
              <a:t>CURSO 22/23</a:t>
            </a:r>
          </a:p>
          <a:p>
            <a:pPr algn="ctr"/>
            <a:endParaRPr lang="es-ES" i="1" dirty="0"/>
          </a:p>
          <a:p>
            <a:pPr marL="285750" indent="-285750" algn="just">
              <a:buFontTx/>
              <a:buChar char="-"/>
            </a:pPr>
            <a:r>
              <a:rPr lang="es-ES" dirty="0" smtClean="0"/>
              <a:t>EL ARTE.</a:t>
            </a:r>
          </a:p>
          <a:p>
            <a:pPr marL="285750" indent="-285750" algn="just">
              <a:buFontTx/>
              <a:buChar char="-"/>
            </a:pPr>
            <a:endParaRPr lang="es-ES" dirty="0"/>
          </a:p>
          <a:p>
            <a:pPr marL="285750" indent="-285750" algn="just">
              <a:buFontTx/>
              <a:buChar char="-"/>
            </a:pPr>
            <a:endParaRPr lang="es-ES" dirty="0" smtClean="0"/>
          </a:p>
          <a:p>
            <a:pPr marL="285750" indent="-285750" algn="just">
              <a:buFontTx/>
              <a:buChar char="-"/>
            </a:pPr>
            <a:r>
              <a:rPr lang="es-ES" dirty="0" smtClean="0"/>
              <a:t>TOLKIEN. ( Tema elegido a nivel local para la celebración de la fiesta del libro).</a:t>
            </a:r>
          </a:p>
          <a:p>
            <a:pPr marL="285750" indent="-285750" algn="just">
              <a:buFontTx/>
              <a:buChar char="-"/>
            </a:pPr>
            <a:endParaRPr lang="es-ES" dirty="0"/>
          </a:p>
          <a:p>
            <a:pPr marL="285750" indent="-285750" algn="just">
              <a:buFontTx/>
              <a:buChar char="-"/>
            </a:pPr>
            <a:endParaRPr lang="es-ES" dirty="0" smtClean="0"/>
          </a:p>
          <a:p>
            <a:pPr marL="285750" indent="-285750" algn="just">
              <a:buFontTx/>
              <a:buChar char="-"/>
            </a:pPr>
            <a:r>
              <a:rPr lang="es-ES" dirty="0" smtClean="0"/>
              <a:t>AGENDA 20/30 . “ Nuestro patio”.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7016760" y="1681316"/>
            <a:ext cx="3685653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i="1" dirty="0" smtClean="0"/>
              <a:t>CURSO 23/24</a:t>
            </a:r>
          </a:p>
          <a:p>
            <a:pPr algn="ctr"/>
            <a:endParaRPr lang="es-ES" i="1" dirty="0"/>
          </a:p>
          <a:p>
            <a:pPr marL="285750" indent="-285750" algn="just">
              <a:buFontTx/>
              <a:buChar char="-"/>
            </a:pPr>
            <a:r>
              <a:rPr lang="es-ES" dirty="0" smtClean="0"/>
              <a:t>LAS FIESTAS DE MI ENTORNO.</a:t>
            </a:r>
          </a:p>
          <a:p>
            <a:pPr marL="285750" indent="-285750" algn="just">
              <a:buFontTx/>
              <a:buChar char="-"/>
            </a:pPr>
            <a:endParaRPr lang="es-ES" dirty="0"/>
          </a:p>
          <a:p>
            <a:pPr marL="285750" indent="-285750" algn="just">
              <a:buFontTx/>
              <a:buChar char="-"/>
            </a:pPr>
            <a:endParaRPr lang="es-ES" dirty="0" smtClean="0"/>
          </a:p>
          <a:p>
            <a:pPr marL="285750" indent="-285750" algn="just">
              <a:buFontTx/>
              <a:buChar char="-"/>
            </a:pPr>
            <a:r>
              <a:rPr lang="es-ES" dirty="0" smtClean="0"/>
              <a:t>100 AÑOS DE EMISIÓN CONTINUADA DE RADIO EN ESPAÑA. ( Tema elegido a nivel local para la celebración de la fiesta del libro).</a:t>
            </a:r>
          </a:p>
          <a:p>
            <a:pPr marL="285750" indent="-285750" algn="just">
              <a:buFontTx/>
              <a:buChar char="-"/>
            </a:pPr>
            <a:endParaRPr lang="es-ES" dirty="0"/>
          </a:p>
          <a:p>
            <a:pPr marL="285750" indent="-285750" algn="just">
              <a:buFontTx/>
              <a:buChar char="-"/>
            </a:pPr>
            <a:endParaRPr lang="es-ES" dirty="0" smtClean="0"/>
          </a:p>
          <a:p>
            <a:pPr marL="285750" indent="-285750" algn="just">
              <a:buFontTx/>
              <a:buChar char="-"/>
            </a:pPr>
            <a:r>
              <a:rPr lang="es-ES" dirty="0" smtClean="0"/>
              <a:t>AGENDA 20/30 . “ Nuestro huerto/convivencia”.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26041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79438" y="410948"/>
            <a:ext cx="117707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ATERRIZANDO EN NUESTRA EXPERIENCIA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189703" y="1504335"/>
            <a:ext cx="1051068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LA EFEMÉRIDE DEL DÍA DE LA MUJER NO PODIA QUEDAR EN ALGO PUNTUAL Y AÍSLADO.</a:t>
            </a:r>
            <a:endParaRPr lang="es-ES" dirty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QUERÍAMOS QUE FUESE LA PRESENTACIÓN DEL FRUTO DE TODO LO QUE SE HABÍA TRABAJADO DE FORMA TRNSVERSAL TODO EL TRIMESTRE.</a:t>
            </a:r>
          </a:p>
          <a:p>
            <a:endParaRPr lang="es-ES" dirty="0"/>
          </a:p>
          <a:p>
            <a:r>
              <a:rPr lang="es-ES" sz="3200" b="1" dirty="0" smtClean="0"/>
              <a:t>CURSO 22/23: 50 años de la muerte de Tolkien. “El libro de fantasía”.</a:t>
            </a:r>
          </a:p>
          <a:p>
            <a:endParaRPr lang="es-ES" sz="3200" b="1" dirty="0"/>
          </a:p>
          <a:p>
            <a:endParaRPr lang="es-ES" sz="32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15" y="4151000"/>
            <a:ext cx="3335528" cy="24949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4653">
            <a:off x="3946230" y="3938650"/>
            <a:ext cx="2091968" cy="27967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4026" y="3668789"/>
            <a:ext cx="4159045" cy="311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66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562" y="0"/>
            <a:ext cx="4313084" cy="323481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476" y="314632"/>
            <a:ext cx="2595716" cy="346095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646" y="3930977"/>
            <a:ext cx="3792717" cy="28445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1" y="118544"/>
            <a:ext cx="2248293" cy="299772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22" y="4134175"/>
            <a:ext cx="1981004" cy="264133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227" y="2177561"/>
            <a:ext cx="2136398" cy="159802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079" y="3450211"/>
            <a:ext cx="1710965" cy="2281286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386499" y="4336330"/>
            <a:ext cx="25923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Entre todos y todas conocemos mejor a grandes mujeres y creamos un mural para llevar a la fiesta municipal del libro.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71900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53" y="1171970"/>
            <a:ext cx="2860565" cy="381408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225649" y="261481"/>
            <a:ext cx="99264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CELEBRAMOS EL DÍA DE LA MUJER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99621" y="6020612"/>
            <a:ext cx="4081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PRESENTAMOS NUESTRO VIDEO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480" y="1581097"/>
            <a:ext cx="3786764" cy="284007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374037" y="4713402"/>
            <a:ext cx="3610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NUESTRO CARTEL</a:t>
            </a:r>
            <a:endParaRPr lang="es-ES" dirty="0"/>
          </a:p>
        </p:txBody>
      </p:sp>
      <p:sp>
        <p:nvSpPr>
          <p:cNvPr id="9" name="AutoShape 2" descr="Caja de regalo sorpresa abierta con confeti caja de regalo con lazo de  cinta roja | Vector Prem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" name="CuadroTexto 10"/>
          <p:cNvSpPr txBox="1"/>
          <p:nvPr/>
        </p:nvSpPr>
        <p:spPr>
          <a:xfrm>
            <a:off x="8765154" y="1298294"/>
            <a:ext cx="3223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5"/>
              </a:rPr>
              <a:t>https://youtu.be/2zUa5dkWQYw?si=k-1BzVqcY0_VZypy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1755" y="2187951"/>
            <a:ext cx="3338870" cy="2555123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82244" y="5082734"/>
            <a:ext cx="37783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LO MEJOR DE TODO ESCUCHAMOS JUNTAS /JUNTOS UN PROGRAMA ESPECIAL DE RADIPATIO CON MUCHAS DE NUESTRAS MADRES.</a:t>
            </a:r>
          </a:p>
          <a:p>
            <a:pPr algn="ctr"/>
            <a:r>
              <a:rPr lang="es-ES" dirty="0" smtClean="0">
                <a:hlinkClick r:id="rId7"/>
              </a:rPr>
              <a:t>https://youtu.be/pg9jVHkatnc?si=6-_zvyjUDXiU2Anq</a:t>
            </a:r>
            <a:endParaRPr lang="es-ES" dirty="0" smtClean="0"/>
          </a:p>
          <a:p>
            <a:pPr algn="ctr"/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499621" y="5213023"/>
            <a:ext cx="3337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8"/>
              </a:rPr>
              <a:t>https://youtu.be/UAGi30A7h-w?si=MrOWx_Moi-RPsl3k</a:t>
            </a: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67272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032EEB6ACFC304D90E947D79D360C1E" ma:contentTypeVersion="15" ma:contentTypeDescription="Crear nuevo documento." ma:contentTypeScope="" ma:versionID="1be938b0ab2904978d035765631cca01">
  <xsd:schema xmlns:xsd="http://www.w3.org/2001/XMLSchema" xmlns:xs="http://www.w3.org/2001/XMLSchema" xmlns:p="http://schemas.microsoft.com/office/2006/metadata/properties" xmlns:ns2="6cb0b259-7fa8-4b91-b0e8-b96dd252847e" xmlns:ns3="6c234277-95ca-4951-a3c9-dff234dd4232" targetNamespace="http://schemas.microsoft.com/office/2006/metadata/properties" ma:root="true" ma:fieldsID="74f979d45154f109f48ec4ddadb33398" ns2:_="" ns3:_="">
    <xsd:import namespace="6cb0b259-7fa8-4b91-b0e8-b96dd252847e"/>
    <xsd:import namespace="6c234277-95ca-4951-a3c9-dff234dd42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b0b259-7fa8-4b91-b0e8-b96dd25284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Etiquetas de imagen" ma:readOnly="false" ma:fieldId="{5cf76f15-5ced-4ddc-b409-7134ff3c332f}" ma:taxonomyMulti="true" ma:sspId="758c2e12-f89a-4233-af3c-91f3f7d133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234277-95ca-4951-a3c9-dff234dd423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b780cb98-b5a2-44d3-a110-6bfb106e4fb2}" ma:internalName="TaxCatchAll" ma:showField="CatchAllData" ma:web="6c234277-95ca-4951-a3c9-dff234dd42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cb0b259-7fa8-4b91-b0e8-b96dd252847e">
      <Terms xmlns="http://schemas.microsoft.com/office/infopath/2007/PartnerControls"/>
    </lcf76f155ced4ddcb4097134ff3c332f>
    <TaxCatchAll xmlns="6c234277-95ca-4951-a3c9-dff234dd4232" xsi:nil="true"/>
  </documentManagement>
</p:properties>
</file>

<file path=customXml/itemProps1.xml><?xml version="1.0" encoding="utf-8"?>
<ds:datastoreItem xmlns:ds="http://schemas.openxmlformats.org/officeDocument/2006/customXml" ds:itemID="{E576AE4F-37FD-4445-A4B1-E212E9EB33EB}"/>
</file>

<file path=customXml/itemProps2.xml><?xml version="1.0" encoding="utf-8"?>
<ds:datastoreItem xmlns:ds="http://schemas.openxmlformats.org/officeDocument/2006/customXml" ds:itemID="{D0861957-2231-4819-A693-F5F6EB1341F8}"/>
</file>

<file path=customXml/itemProps3.xml><?xml version="1.0" encoding="utf-8"?>
<ds:datastoreItem xmlns:ds="http://schemas.openxmlformats.org/officeDocument/2006/customXml" ds:itemID="{67B4D534-00A3-429F-9435-CF0ED6C4D430}"/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524</Words>
  <Application>Microsoft Office PowerPoint</Application>
  <PresentationFormat>Panorámica</PresentationFormat>
  <Paragraphs>69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media</dc:creator>
  <cp:lastModifiedBy>media</cp:lastModifiedBy>
  <cp:revision>25</cp:revision>
  <dcterms:created xsi:type="dcterms:W3CDTF">2024-05-21T11:43:49Z</dcterms:created>
  <dcterms:modified xsi:type="dcterms:W3CDTF">2024-05-22T12:04:54Z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0x010100D032EEB6ACFC304D90E947D79D360C1E</vt:lpwstr>
  </property>
</Properties>
</file>